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B9306-3C34-4ECC-A727-A0E9233ACBA9}" v="32" dt="2024-05-29T21:53:41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on Sebastian Zuñiga Lopez" userId="c4e0933c-7db0-41a9-9cec-c43d022c95f3" providerId="ADAL" clId="{CEBB9306-3C34-4ECC-A727-A0E9233ACBA9}"/>
    <pc:docChg chg="undo custSel addSld delSld modSld">
      <pc:chgData name="Jhon Sebastian Zuñiga Lopez" userId="c4e0933c-7db0-41a9-9cec-c43d022c95f3" providerId="ADAL" clId="{CEBB9306-3C34-4ECC-A727-A0E9233ACBA9}" dt="2024-05-29T21:53:41.183" v="207"/>
      <pc:docMkLst>
        <pc:docMk/>
      </pc:docMkLst>
      <pc:sldChg chg="addSp modSp mod modTransition">
        <pc:chgData name="Jhon Sebastian Zuñiga Lopez" userId="c4e0933c-7db0-41a9-9cec-c43d022c95f3" providerId="ADAL" clId="{CEBB9306-3C34-4ECC-A727-A0E9233ACBA9}" dt="2024-05-29T21:53:41.183" v="207"/>
        <pc:sldMkLst>
          <pc:docMk/>
          <pc:sldMk cId="1423541056" sldId="256"/>
        </pc:sldMkLst>
        <pc:spChg chg="mod">
          <ac:chgData name="Jhon Sebastian Zuñiga Lopez" userId="c4e0933c-7db0-41a9-9cec-c43d022c95f3" providerId="ADAL" clId="{CEBB9306-3C34-4ECC-A727-A0E9233ACBA9}" dt="2024-05-29T02:09:30.304" v="163" actId="1076"/>
          <ac:spMkLst>
            <pc:docMk/>
            <pc:sldMk cId="1423541056" sldId="256"/>
            <ac:spMk id="5" creationId="{C5CF1E0D-152F-A0E7-824F-F827BA1ACEFD}"/>
          </ac:spMkLst>
        </pc:sp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1423541056" sldId="256"/>
            <ac:picMk id="8" creationId="{49CBF109-3E0F-7EFA-4A6A-303003DF33C8}"/>
          </ac:picMkLst>
        </pc:picChg>
        <pc:picChg chg="mod">
          <ac:chgData name="Jhon Sebastian Zuñiga Lopez" userId="c4e0933c-7db0-41a9-9cec-c43d022c95f3" providerId="ADAL" clId="{CEBB9306-3C34-4ECC-A727-A0E9233ACBA9}" dt="2024-05-29T02:09:51.420" v="166" actId="1076"/>
          <ac:picMkLst>
            <pc:docMk/>
            <pc:sldMk cId="1423541056" sldId="256"/>
            <ac:picMk id="1026" creationId="{2C6BE6E9-05B5-C1D1-2290-3F82BFFCDB17}"/>
          </ac:picMkLst>
        </pc:picChg>
      </pc:sldChg>
      <pc:sldChg chg="addSp modSp mod modTransition setBg">
        <pc:chgData name="Jhon Sebastian Zuñiga Lopez" userId="c4e0933c-7db0-41a9-9cec-c43d022c95f3" providerId="ADAL" clId="{CEBB9306-3C34-4ECC-A727-A0E9233ACBA9}" dt="2024-05-29T21:53:41.183" v="207"/>
        <pc:sldMkLst>
          <pc:docMk/>
          <pc:sldMk cId="1329719004" sldId="257"/>
        </pc:sldMkLst>
        <pc:spChg chg="mod">
          <ac:chgData name="Jhon Sebastian Zuñiga Lopez" userId="c4e0933c-7db0-41a9-9cec-c43d022c95f3" providerId="ADAL" clId="{CEBB9306-3C34-4ECC-A727-A0E9233ACBA9}" dt="2024-05-29T01:49:20.307" v="6" actId="26606"/>
          <ac:spMkLst>
            <pc:docMk/>
            <pc:sldMk cId="1329719004" sldId="257"/>
            <ac:spMk id="2" creationId="{A6D939ED-CB27-644A-2F1A-6C966541E740}"/>
          </ac:spMkLst>
        </pc:spChg>
        <pc:spChg chg="mod">
          <ac:chgData name="Jhon Sebastian Zuñiga Lopez" userId="c4e0933c-7db0-41a9-9cec-c43d022c95f3" providerId="ADAL" clId="{CEBB9306-3C34-4ECC-A727-A0E9233ACBA9}" dt="2024-05-29T21:39:14.704" v="203" actId="20577"/>
          <ac:spMkLst>
            <pc:docMk/>
            <pc:sldMk cId="1329719004" sldId="257"/>
            <ac:spMk id="3" creationId="{40631EB1-BFA8-C1B9-CC60-F5729B5DF618}"/>
          </ac:spMkLst>
        </pc:spChg>
        <pc:spChg chg="add">
          <ac:chgData name="Jhon Sebastian Zuñiga Lopez" userId="c4e0933c-7db0-41a9-9cec-c43d022c95f3" providerId="ADAL" clId="{CEBB9306-3C34-4ECC-A727-A0E9233ACBA9}" dt="2024-05-29T01:49:20.307" v="6" actId="26606"/>
          <ac:spMkLst>
            <pc:docMk/>
            <pc:sldMk cId="1329719004" sldId="257"/>
            <ac:spMk id="13" creationId="{3F088236-D655-4F88-B238-E16762358025}"/>
          </ac:spMkLst>
        </pc:spChg>
        <pc:spChg chg="add">
          <ac:chgData name="Jhon Sebastian Zuñiga Lopez" userId="c4e0933c-7db0-41a9-9cec-c43d022c95f3" providerId="ADAL" clId="{CEBB9306-3C34-4ECC-A727-A0E9233ACBA9}" dt="2024-05-29T01:49:20.307" v="6" actId="26606"/>
          <ac:spMkLst>
            <pc:docMk/>
            <pc:sldMk cId="1329719004" sldId="257"/>
            <ac:spMk id="15" creationId="{3DAC0C92-199E-475C-9390-119A9B027276}"/>
          </ac:spMkLst>
        </pc:spChg>
        <pc:spChg chg="add">
          <ac:chgData name="Jhon Sebastian Zuñiga Lopez" userId="c4e0933c-7db0-41a9-9cec-c43d022c95f3" providerId="ADAL" clId="{CEBB9306-3C34-4ECC-A727-A0E9233ACBA9}" dt="2024-05-29T01:49:20.307" v="6" actId="26606"/>
          <ac:spMkLst>
            <pc:docMk/>
            <pc:sldMk cId="1329719004" sldId="257"/>
            <ac:spMk id="17" creationId="{C4CFB339-0ED8-4FE2-9EF1-6D1375B8499B}"/>
          </ac:spMkLst>
        </pc:spChg>
        <pc:spChg chg="add">
          <ac:chgData name="Jhon Sebastian Zuñiga Lopez" userId="c4e0933c-7db0-41a9-9cec-c43d022c95f3" providerId="ADAL" clId="{CEBB9306-3C34-4ECC-A727-A0E9233ACBA9}" dt="2024-05-29T01:49:20.307" v="6" actId="26606"/>
          <ac:spMkLst>
            <pc:docMk/>
            <pc:sldMk cId="1329719004" sldId="257"/>
            <ac:spMk id="19" creationId="{31896C80-2069-4431-9C19-83B913734490}"/>
          </ac:spMkLst>
        </pc:spChg>
        <pc:spChg chg="add">
          <ac:chgData name="Jhon Sebastian Zuñiga Lopez" userId="c4e0933c-7db0-41a9-9cec-c43d022c95f3" providerId="ADAL" clId="{CEBB9306-3C34-4ECC-A727-A0E9233ACBA9}" dt="2024-05-29T01:49:20.307" v="6" actId="26606"/>
          <ac:spMkLst>
            <pc:docMk/>
            <pc:sldMk cId="1329719004" sldId="257"/>
            <ac:spMk id="21" creationId="{BF120A21-0841-4823-B0C4-28AEBCEF9B78}"/>
          </ac:spMkLst>
        </pc:spChg>
        <pc:spChg chg="add">
          <ac:chgData name="Jhon Sebastian Zuñiga Lopez" userId="c4e0933c-7db0-41a9-9cec-c43d022c95f3" providerId="ADAL" clId="{CEBB9306-3C34-4ECC-A727-A0E9233ACBA9}" dt="2024-05-29T01:49:20.307" v="6" actId="26606"/>
          <ac:spMkLst>
            <pc:docMk/>
            <pc:sldMk cId="1329719004" sldId="257"/>
            <ac:spMk id="23" creationId="{DBB05BAE-BBD3-4289-899F-A6851503C6B0}"/>
          </ac:spMkLst>
        </pc:spChg>
        <pc:spChg chg="add">
          <ac:chgData name="Jhon Sebastian Zuñiga Lopez" userId="c4e0933c-7db0-41a9-9cec-c43d022c95f3" providerId="ADAL" clId="{CEBB9306-3C34-4ECC-A727-A0E9233ACBA9}" dt="2024-05-29T01:49:20.307" v="6" actId="26606"/>
          <ac:spMkLst>
            <pc:docMk/>
            <pc:sldMk cId="1329719004" sldId="257"/>
            <ac:spMk id="25" creationId="{9874D11C-36F5-4BBE-A490-019A54E953B0}"/>
          </ac:spMkLst>
        </pc:spChg>
        <pc:picChg chg="add mod ord">
          <ac:chgData name="Jhon Sebastian Zuñiga Lopez" userId="c4e0933c-7db0-41a9-9cec-c43d022c95f3" providerId="ADAL" clId="{CEBB9306-3C34-4ECC-A727-A0E9233ACBA9}" dt="2024-05-29T01:49:20.307" v="6" actId="26606"/>
          <ac:picMkLst>
            <pc:docMk/>
            <pc:sldMk cId="1329719004" sldId="257"/>
            <ac:picMk id="4" creationId="{72393EA1-9A53-BE2B-A403-6F177DBB5975}"/>
          </ac:picMkLst>
        </pc:pic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1329719004" sldId="257"/>
            <ac:picMk id="6" creationId="{811AE60D-192D-A525-DA51-3394B70EC96B}"/>
          </ac:picMkLst>
        </pc:picChg>
        <pc:cxnChg chg="add">
          <ac:chgData name="Jhon Sebastian Zuñiga Lopez" userId="c4e0933c-7db0-41a9-9cec-c43d022c95f3" providerId="ADAL" clId="{CEBB9306-3C34-4ECC-A727-A0E9233ACBA9}" dt="2024-05-29T01:49:20.307" v="6" actId="26606"/>
          <ac:cxnSpMkLst>
            <pc:docMk/>
            <pc:sldMk cId="1329719004" sldId="257"/>
            <ac:cxnSpMk id="9" creationId="{64FA5DFF-7FE6-4855-84E6-DFA78EE978BD}"/>
          </ac:cxnSpMkLst>
        </pc:cxnChg>
        <pc:cxnChg chg="add">
          <ac:chgData name="Jhon Sebastian Zuñiga Lopez" userId="c4e0933c-7db0-41a9-9cec-c43d022c95f3" providerId="ADAL" clId="{CEBB9306-3C34-4ECC-A727-A0E9233ACBA9}" dt="2024-05-29T01:49:20.307" v="6" actId="26606"/>
          <ac:cxnSpMkLst>
            <pc:docMk/>
            <pc:sldMk cId="1329719004" sldId="257"/>
            <ac:cxnSpMk id="11" creationId="{2AFD8CBA-54A3-4363-991B-B9C631BBFA74}"/>
          </ac:cxnSpMkLst>
        </pc:cxnChg>
      </pc:sldChg>
      <pc:sldChg chg="addSp delSp modSp mod modTransition setBg">
        <pc:chgData name="Jhon Sebastian Zuñiga Lopez" userId="c4e0933c-7db0-41a9-9cec-c43d022c95f3" providerId="ADAL" clId="{CEBB9306-3C34-4ECC-A727-A0E9233ACBA9}" dt="2024-05-29T21:53:41.183" v="207"/>
        <pc:sldMkLst>
          <pc:docMk/>
          <pc:sldMk cId="3905275707" sldId="258"/>
        </pc:sldMkLst>
        <pc:spChg chg="mod">
          <ac:chgData name="Jhon Sebastian Zuñiga Lopez" userId="c4e0933c-7db0-41a9-9cec-c43d022c95f3" providerId="ADAL" clId="{CEBB9306-3C34-4ECC-A727-A0E9233ACBA9}" dt="2024-05-29T01:50:47.879" v="18" actId="26606"/>
          <ac:spMkLst>
            <pc:docMk/>
            <pc:sldMk cId="3905275707" sldId="258"/>
            <ac:spMk id="2" creationId="{560DD4CC-A438-3E77-CED2-B6CF58C11F82}"/>
          </ac:spMkLst>
        </pc:spChg>
        <pc:spChg chg="del mod">
          <ac:chgData name="Jhon Sebastian Zuñiga Lopez" userId="c4e0933c-7db0-41a9-9cec-c43d022c95f3" providerId="ADAL" clId="{CEBB9306-3C34-4ECC-A727-A0E9233ACBA9}" dt="2024-05-29T01:50:47.879" v="18" actId="26606"/>
          <ac:spMkLst>
            <pc:docMk/>
            <pc:sldMk cId="3905275707" sldId="258"/>
            <ac:spMk id="3" creationId="{E7450BA9-730A-F6C1-BBCE-E600923753F0}"/>
          </ac:spMkLst>
        </pc:spChg>
        <pc:spChg chg="add">
          <ac:chgData name="Jhon Sebastian Zuñiga Lopez" userId="c4e0933c-7db0-41a9-9cec-c43d022c95f3" providerId="ADAL" clId="{CEBB9306-3C34-4ECC-A727-A0E9233ACBA9}" dt="2024-05-29T01:50:47.879" v="18" actId="26606"/>
          <ac:spMkLst>
            <pc:docMk/>
            <pc:sldMk cId="3905275707" sldId="258"/>
            <ac:spMk id="9" creationId="{9F4444CE-BC8D-4D61-B303-4C05614E62AB}"/>
          </ac:spMkLst>
        </pc:spChg>
        <pc:spChg chg="add">
          <ac:chgData name="Jhon Sebastian Zuñiga Lopez" userId="c4e0933c-7db0-41a9-9cec-c43d022c95f3" providerId="ADAL" clId="{CEBB9306-3C34-4ECC-A727-A0E9233ACBA9}" dt="2024-05-29T01:50:47.879" v="18" actId="26606"/>
          <ac:spMkLst>
            <pc:docMk/>
            <pc:sldMk cId="3905275707" sldId="258"/>
            <ac:spMk id="11" creationId="{73772B81-181F-48B7-8826-4D9686D15DF5}"/>
          </ac:spMkLst>
        </pc:spChg>
        <pc:spChg chg="add">
          <ac:chgData name="Jhon Sebastian Zuñiga Lopez" userId="c4e0933c-7db0-41a9-9cec-c43d022c95f3" providerId="ADAL" clId="{CEBB9306-3C34-4ECC-A727-A0E9233ACBA9}" dt="2024-05-29T01:50:47.879" v="18" actId="26606"/>
          <ac:spMkLst>
            <pc:docMk/>
            <pc:sldMk cId="3905275707" sldId="258"/>
            <ac:spMk id="13" creationId="{B2205F6E-03C6-4E92-877C-E2482F6599AA}"/>
          </ac:spMkLst>
        </pc:spChg>
        <pc:graphicFrameChg chg="add">
          <ac:chgData name="Jhon Sebastian Zuñiga Lopez" userId="c4e0933c-7db0-41a9-9cec-c43d022c95f3" providerId="ADAL" clId="{CEBB9306-3C34-4ECC-A727-A0E9233ACBA9}" dt="2024-05-29T01:50:47.879" v="18" actId="26606"/>
          <ac:graphicFrameMkLst>
            <pc:docMk/>
            <pc:sldMk cId="3905275707" sldId="258"/>
            <ac:graphicFrameMk id="5" creationId="{27D5535A-3B71-7E4D-9C49-E14C035D1A63}"/>
          </ac:graphicFrameMkLst>
        </pc:graphicFrame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3905275707" sldId="258"/>
            <ac:picMk id="6" creationId="{82DA6F37-EB2F-6379-9EAA-A91B6D3BA09C}"/>
          </ac:picMkLst>
        </pc:picChg>
      </pc:sldChg>
      <pc:sldChg chg="addSp delSp modSp mod modTransition setBg">
        <pc:chgData name="Jhon Sebastian Zuñiga Lopez" userId="c4e0933c-7db0-41a9-9cec-c43d022c95f3" providerId="ADAL" clId="{CEBB9306-3C34-4ECC-A727-A0E9233ACBA9}" dt="2024-05-29T21:53:41.183" v="207"/>
        <pc:sldMkLst>
          <pc:docMk/>
          <pc:sldMk cId="1029885553" sldId="259"/>
        </pc:sldMkLst>
        <pc:spChg chg="mod">
          <ac:chgData name="Jhon Sebastian Zuñiga Lopez" userId="c4e0933c-7db0-41a9-9cec-c43d022c95f3" providerId="ADAL" clId="{CEBB9306-3C34-4ECC-A727-A0E9233ACBA9}" dt="2024-05-29T01:51:29.497" v="19" actId="26606"/>
          <ac:spMkLst>
            <pc:docMk/>
            <pc:sldMk cId="1029885553" sldId="259"/>
            <ac:spMk id="2" creationId="{D49BF485-7F89-AAF0-7C2A-8003AF02260F}"/>
          </ac:spMkLst>
        </pc:spChg>
        <pc:spChg chg="del">
          <ac:chgData name="Jhon Sebastian Zuñiga Lopez" userId="c4e0933c-7db0-41a9-9cec-c43d022c95f3" providerId="ADAL" clId="{CEBB9306-3C34-4ECC-A727-A0E9233ACBA9}" dt="2024-05-29T01:51:29.497" v="19" actId="26606"/>
          <ac:spMkLst>
            <pc:docMk/>
            <pc:sldMk cId="1029885553" sldId="259"/>
            <ac:spMk id="3" creationId="{6ABDFDD2-8E0C-448A-F373-7A999112E58C}"/>
          </ac:spMkLst>
        </pc:spChg>
        <pc:graphicFrameChg chg="add">
          <ac:chgData name="Jhon Sebastian Zuñiga Lopez" userId="c4e0933c-7db0-41a9-9cec-c43d022c95f3" providerId="ADAL" clId="{CEBB9306-3C34-4ECC-A727-A0E9233ACBA9}" dt="2024-05-29T01:51:29.497" v="19" actId="26606"/>
          <ac:graphicFrameMkLst>
            <pc:docMk/>
            <pc:sldMk cId="1029885553" sldId="259"/>
            <ac:graphicFrameMk id="5" creationId="{420175E2-87AB-3C94-FF17-A979C7E81874}"/>
          </ac:graphicFrameMkLst>
        </pc:graphicFrame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1029885553" sldId="259"/>
            <ac:picMk id="6" creationId="{E9918823-B5CB-E04B-3AC7-BE3AEE27575A}"/>
          </ac:picMkLst>
        </pc:picChg>
      </pc:sldChg>
      <pc:sldChg chg="addSp modSp mod modTransition setBg">
        <pc:chgData name="Jhon Sebastian Zuñiga Lopez" userId="c4e0933c-7db0-41a9-9cec-c43d022c95f3" providerId="ADAL" clId="{CEBB9306-3C34-4ECC-A727-A0E9233ACBA9}" dt="2024-05-29T21:53:41.183" v="207"/>
        <pc:sldMkLst>
          <pc:docMk/>
          <pc:sldMk cId="667008341" sldId="260"/>
        </pc:sldMkLst>
        <pc:spChg chg="mod">
          <ac:chgData name="Jhon Sebastian Zuñiga Lopez" userId="c4e0933c-7db0-41a9-9cec-c43d022c95f3" providerId="ADAL" clId="{CEBB9306-3C34-4ECC-A727-A0E9233ACBA9}" dt="2024-05-29T01:55:12.149" v="64" actId="1076"/>
          <ac:spMkLst>
            <pc:docMk/>
            <pc:sldMk cId="667008341" sldId="260"/>
            <ac:spMk id="2" creationId="{17E5F9D9-A023-FFB4-44D3-F99BFC974DFC}"/>
          </ac:spMkLst>
        </pc:spChg>
        <pc:spChg chg="mod">
          <ac:chgData name="Jhon Sebastian Zuñiga Lopez" userId="c4e0933c-7db0-41a9-9cec-c43d022c95f3" providerId="ADAL" clId="{CEBB9306-3C34-4ECC-A727-A0E9233ACBA9}" dt="2024-05-29T01:53:45.750" v="45" actId="20577"/>
          <ac:spMkLst>
            <pc:docMk/>
            <pc:sldMk cId="667008341" sldId="260"/>
            <ac:spMk id="3" creationId="{479A0A03-9866-A650-07BE-B09ED649AE8D}"/>
          </ac:spMkLst>
        </pc:spChg>
        <pc:spChg chg="mod">
          <ac:chgData name="Jhon Sebastian Zuñiga Lopez" userId="c4e0933c-7db0-41a9-9cec-c43d022c95f3" providerId="ADAL" clId="{CEBB9306-3C34-4ECC-A727-A0E9233ACBA9}" dt="2024-05-29T01:55:02.152" v="62" actId="14100"/>
          <ac:spMkLst>
            <pc:docMk/>
            <pc:sldMk cId="667008341" sldId="260"/>
            <ac:spMk id="5" creationId="{B9890867-54B5-3D1D-BC74-D00D7133FD1E}"/>
          </ac:spMkLst>
        </pc:spChg>
        <pc:picChg chg="add mod">
          <ac:chgData name="Jhon Sebastian Zuñiga Lopez" userId="c4e0933c-7db0-41a9-9cec-c43d022c95f3" providerId="ADAL" clId="{CEBB9306-3C34-4ECC-A727-A0E9233ACBA9}" dt="2024-05-29T01:53:15.553" v="34" actId="14100"/>
          <ac:picMkLst>
            <pc:docMk/>
            <pc:sldMk cId="667008341" sldId="260"/>
            <ac:picMk id="6" creationId="{09D0F9B1-C263-C348-7B42-A0DF95BD93A3}"/>
          </ac:picMkLst>
        </pc:pic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667008341" sldId="260"/>
            <ac:picMk id="8" creationId="{D6FCA2EF-4037-150C-4C0E-EB01DA9A43BA}"/>
          </ac:picMkLst>
        </pc:picChg>
      </pc:sldChg>
      <pc:sldChg chg="addSp modSp mod modTransition setBg">
        <pc:chgData name="Jhon Sebastian Zuñiga Lopez" userId="c4e0933c-7db0-41a9-9cec-c43d022c95f3" providerId="ADAL" clId="{CEBB9306-3C34-4ECC-A727-A0E9233ACBA9}" dt="2024-05-29T21:53:41.183" v="207"/>
        <pc:sldMkLst>
          <pc:docMk/>
          <pc:sldMk cId="1476266565" sldId="261"/>
        </pc:sldMkLst>
        <pc:spChg chg="mod">
          <ac:chgData name="Jhon Sebastian Zuñiga Lopez" userId="c4e0933c-7db0-41a9-9cec-c43d022c95f3" providerId="ADAL" clId="{CEBB9306-3C34-4ECC-A727-A0E9233ACBA9}" dt="2024-05-29T01:55:40.293" v="66" actId="26606"/>
          <ac:spMkLst>
            <pc:docMk/>
            <pc:sldMk cId="1476266565" sldId="261"/>
            <ac:spMk id="2" creationId="{50DF183A-87BC-0825-89EE-9D5B11C92032}"/>
          </ac:spMkLst>
        </pc:spChg>
        <pc:spChg chg="mod">
          <ac:chgData name="Jhon Sebastian Zuñiga Lopez" userId="c4e0933c-7db0-41a9-9cec-c43d022c95f3" providerId="ADAL" clId="{CEBB9306-3C34-4ECC-A727-A0E9233ACBA9}" dt="2024-05-29T01:55:45.627" v="67" actId="5793"/>
          <ac:spMkLst>
            <pc:docMk/>
            <pc:sldMk cId="1476266565" sldId="261"/>
            <ac:spMk id="3" creationId="{867DCD3A-179D-F531-B00D-A96244C55852}"/>
          </ac:spMkLst>
        </pc:spChg>
        <pc:spChg chg="add">
          <ac:chgData name="Jhon Sebastian Zuñiga Lopez" userId="c4e0933c-7db0-41a9-9cec-c43d022c95f3" providerId="ADAL" clId="{CEBB9306-3C34-4ECC-A727-A0E9233ACBA9}" dt="2024-05-29T01:55:40.293" v="66" actId="26606"/>
          <ac:spMkLst>
            <pc:docMk/>
            <pc:sldMk cId="1476266565" sldId="261"/>
            <ac:spMk id="13" creationId="{3F088236-D655-4F88-B238-E16762358025}"/>
          </ac:spMkLst>
        </pc:spChg>
        <pc:spChg chg="add">
          <ac:chgData name="Jhon Sebastian Zuñiga Lopez" userId="c4e0933c-7db0-41a9-9cec-c43d022c95f3" providerId="ADAL" clId="{CEBB9306-3C34-4ECC-A727-A0E9233ACBA9}" dt="2024-05-29T01:55:40.293" v="66" actId="26606"/>
          <ac:spMkLst>
            <pc:docMk/>
            <pc:sldMk cId="1476266565" sldId="261"/>
            <ac:spMk id="15" creationId="{3DAC0C92-199E-475C-9390-119A9B027276}"/>
          </ac:spMkLst>
        </pc:spChg>
        <pc:spChg chg="add">
          <ac:chgData name="Jhon Sebastian Zuñiga Lopez" userId="c4e0933c-7db0-41a9-9cec-c43d022c95f3" providerId="ADAL" clId="{CEBB9306-3C34-4ECC-A727-A0E9233ACBA9}" dt="2024-05-29T01:55:40.293" v="66" actId="26606"/>
          <ac:spMkLst>
            <pc:docMk/>
            <pc:sldMk cId="1476266565" sldId="261"/>
            <ac:spMk id="17" creationId="{C4CFB339-0ED8-4FE2-9EF1-6D1375B8499B}"/>
          </ac:spMkLst>
        </pc:spChg>
        <pc:spChg chg="add">
          <ac:chgData name="Jhon Sebastian Zuñiga Lopez" userId="c4e0933c-7db0-41a9-9cec-c43d022c95f3" providerId="ADAL" clId="{CEBB9306-3C34-4ECC-A727-A0E9233ACBA9}" dt="2024-05-29T01:55:40.293" v="66" actId="26606"/>
          <ac:spMkLst>
            <pc:docMk/>
            <pc:sldMk cId="1476266565" sldId="261"/>
            <ac:spMk id="19" creationId="{31896C80-2069-4431-9C19-83B913734490}"/>
          </ac:spMkLst>
        </pc:spChg>
        <pc:spChg chg="add">
          <ac:chgData name="Jhon Sebastian Zuñiga Lopez" userId="c4e0933c-7db0-41a9-9cec-c43d022c95f3" providerId="ADAL" clId="{CEBB9306-3C34-4ECC-A727-A0E9233ACBA9}" dt="2024-05-29T01:55:40.293" v="66" actId="26606"/>
          <ac:spMkLst>
            <pc:docMk/>
            <pc:sldMk cId="1476266565" sldId="261"/>
            <ac:spMk id="21" creationId="{BF120A21-0841-4823-B0C4-28AEBCEF9B78}"/>
          </ac:spMkLst>
        </pc:spChg>
        <pc:spChg chg="add">
          <ac:chgData name="Jhon Sebastian Zuñiga Lopez" userId="c4e0933c-7db0-41a9-9cec-c43d022c95f3" providerId="ADAL" clId="{CEBB9306-3C34-4ECC-A727-A0E9233ACBA9}" dt="2024-05-29T01:55:40.293" v="66" actId="26606"/>
          <ac:spMkLst>
            <pc:docMk/>
            <pc:sldMk cId="1476266565" sldId="261"/>
            <ac:spMk id="23" creationId="{DBB05BAE-BBD3-4289-899F-A6851503C6B0}"/>
          </ac:spMkLst>
        </pc:spChg>
        <pc:spChg chg="add">
          <ac:chgData name="Jhon Sebastian Zuñiga Lopez" userId="c4e0933c-7db0-41a9-9cec-c43d022c95f3" providerId="ADAL" clId="{CEBB9306-3C34-4ECC-A727-A0E9233ACBA9}" dt="2024-05-29T01:55:40.293" v="66" actId="26606"/>
          <ac:spMkLst>
            <pc:docMk/>
            <pc:sldMk cId="1476266565" sldId="261"/>
            <ac:spMk id="25" creationId="{9874D11C-36F5-4BBE-A490-019A54E953B0}"/>
          </ac:spMkLst>
        </pc:spChg>
        <pc:picChg chg="add mod ord">
          <ac:chgData name="Jhon Sebastian Zuñiga Lopez" userId="c4e0933c-7db0-41a9-9cec-c43d022c95f3" providerId="ADAL" clId="{CEBB9306-3C34-4ECC-A727-A0E9233ACBA9}" dt="2024-05-29T01:55:40.293" v="66" actId="26606"/>
          <ac:picMkLst>
            <pc:docMk/>
            <pc:sldMk cId="1476266565" sldId="261"/>
            <ac:picMk id="4" creationId="{7F582326-765B-C9A5-3703-BD43CA623E4A}"/>
          </ac:picMkLst>
        </pc:pic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1476266565" sldId="261"/>
            <ac:picMk id="6" creationId="{6955C775-C424-0EC3-7180-27A623B3F30D}"/>
          </ac:picMkLst>
        </pc:picChg>
        <pc:cxnChg chg="add">
          <ac:chgData name="Jhon Sebastian Zuñiga Lopez" userId="c4e0933c-7db0-41a9-9cec-c43d022c95f3" providerId="ADAL" clId="{CEBB9306-3C34-4ECC-A727-A0E9233ACBA9}" dt="2024-05-29T01:55:40.293" v="66" actId="26606"/>
          <ac:cxnSpMkLst>
            <pc:docMk/>
            <pc:sldMk cId="1476266565" sldId="261"/>
            <ac:cxnSpMk id="9" creationId="{64FA5DFF-7FE6-4855-84E6-DFA78EE978BD}"/>
          </ac:cxnSpMkLst>
        </pc:cxnChg>
        <pc:cxnChg chg="add">
          <ac:chgData name="Jhon Sebastian Zuñiga Lopez" userId="c4e0933c-7db0-41a9-9cec-c43d022c95f3" providerId="ADAL" clId="{CEBB9306-3C34-4ECC-A727-A0E9233ACBA9}" dt="2024-05-29T01:55:40.293" v="66" actId="26606"/>
          <ac:cxnSpMkLst>
            <pc:docMk/>
            <pc:sldMk cId="1476266565" sldId="261"/>
            <ac:cxnSpMk id="11" creationId="{2AFD8CBA-54A3-4363-991B-B9C631BBFA74}"/>
          </ac:cxnSpMkLst>
        </pc:cxnChg>
      </pc:sldChg>
      <pc:sldChg chg="addSp delSp modSp mod modTransition setBg">
        <pc:chgData name="Jhon Sebastian Zuñiga Lopez" userId="c4e0933c-7db0-41a9-9cec-c43d022c95f3" providerId="ADAL" clId="{CEBB9306-3C34-4ECC-A727-A0E9233ACBA9}" dt="2024-05-29T21:53:41.183" v="207"/>
        <pc:sldMkLst>
          <pc:docMk/>
          <pc:sldMk cId="4200411757" sldId="262"/>
        </pc:sldMkLst>
        <pc:spChg chg="mod">
          <ac:chgData name="Jhon Sebastian Zuñiga Lopez" userId="c4e0933c-7db0-41a9-9cec-c43d022c95f3" providerId="ADAL" clId="{CEBB9306-3C34-4ECC-A727-A0E9233ACBA9}" dt="2024-05-29T01:56:29.938" v="68" actId="26606"/>
          <ac:spMkLst>
            <pc:docMk/>
            <pc:sldMk cId="4200411757" sldId="262"/>
            <ac:spMk id="2" creationId="{0F74A445-3F85-B5D8-2D0D-8B74ADDDE4A8}"/>
          </ac:spMkLst>
        </pc:spChg>
        <pc:spChg chg="del">
          <ac:chgData name="Jhon Sebastian Zuñiga Lopez" userId="c4e0933c-7db0-41a9-9cec-c43d022c95f3" providerId="ADAL" clId="{CEBB9306-3C34-4ECC-A727-A0E9233ACBA9}" dt="2024-05-29T01:56:29.938" v="68" actId="26606"/>
          <ac:spMkLst>
            <pc:docMk/>
            <pc:sldMk cId="4200411757" sldId="262"/>
            <ac:spMk id="3" creationId="{2CDB7E8D-FC57-D41F-435F-62CE15AFC707}"/>
          </ac:spMkLst>
        </pc:spChg>
        <pc:graphicFrameChg chg="add mod">
          <ac:chgData name="Jhon Sebastian Zuñiga Lopez" userId="c4e0933c-7db0-41a9-9cec-c43d022c95f3" providerId="ADAL" clId="{CEBB9306-3C34-4ECC-A727-A0E9233ACBA9}" dt="2024-05-29T01:57:15.655" v="80" actId="20577"/>
          <ac:graphicFrameMkLst>
            <pc:docMk/>
            <pc:sldMk cId="4200411757" sldId="262"/>
            <ac:graphicFrameMk id="5" creationId="{862A6A0A-A499-3E7E-8A5D-5596606A6807}"/>
          </ac:graphicFrameMkLst>
        </pc:graphicFrame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4200411757" sldId="262"/>
            <ac:picMk id="6" creationId="{35E76B6E-CE7C-124B-C879-2E1960760E9A}"/>
          </ac:picMkLst>
        </pc:picChg>
      </pc:sldChg>
      <pc:sldChg chg="addSp modSp mod modTransition setBg">
        <pc:chgData name="Jhon Sebastian Zuñiga Lopez" userId="c4e0933c-7db0-41a9-9cec-c43d022c95f3" providerId="ADAL" clId="{CEBB9306-3C34-4ECC-A727-A0E9233ACBA9}" dt="2024-05-29T21:53:41.183" v="207"/>
        <pc:sldMkLst>
          <pc:docMk/>
          <pc:sldMk cId="1447085804" sldId="263"/>
        </pc:sldMkLst>
        <pc:spChg chg="mod">
          <ac:chgData name="Jhon Sebastian Zuñiga Lopez" userId="c4e0933c-7db0-41a9-9cec-c43d022c95f3" providerId="ADAL" clId="{CEBB9306-3C34-4ECC-A727-A0E9233ACBA9}" dt="2024-05-29T01:57:27.461" v="82" actId="26606"/>
          <ac:spMkLst>
            <pc:docMk/>
            <pc:sldMk cId="1447085804" sldId="263"/>
            <ac:spMk id="2" creationId="{6D42D126-F575-6334-1962-32B5B86D0A98}"/>
          </ac:spMkLst>
        </pc:spChg>
        <pc:spChg chg="mod">
          <ac:chgData name="Jhon Sebastian Zuñiga Lopez" userId="c4e0933c-7db0-41a9-9cec-c43d022c95f3" providerId="ADAL" clId="{CEBB9306-3C34-4ECC-A727-A0E9233ACBA9}" dt="2024-05-29T02:00:02.730" v="84" actId="14100"/>
          <ac:spMkLst>
            <pc:docMk/>
            <pc:sldMk cId="1447085804" sldId="263"/>
            <ac:spMk id="3" creationId="{F0FD51F2-D977-A9FC-A031-347B9A5F44BD}"/>
          </ac:spMkLst>
        </pc:spChg>
        <pc:spChg chg="add">
          <ac:chgData name="Jhon Sebastian Zuñiga Lopez" userId="c4e0933c-7db0-41a9-9cec-c43d022c95f3" providerId="ADAL" clId="{CEBB9306-3C34-4ECC-A727-A0E9233ACBA9}" dt="2024-05-29T01:57:27.461" v="82" actId="26606"/>
          <ac:spMkLst>
            <pc:docMk/>
            <pc:sldMk cId="1447085804" sldId="263"/>
            <ac:spMk id="13" creationId="{3F088236-D655-4F88-B238-E16762358025}"/>
          </ac:spMkLst>
        </pc:spChg>
        <pc:spChg chg="add">
          <ac:chgData name="Jhon Sebastian Zuñiga Lopez" userId="c4e0933c-7db0-41a9-9cec-c43d022c95f3" providerId="ADAL" clId="{CEBB9306-3C34-4ECC-A727-A0E9233ACBA9}" dt="2024-05-29T01:57:27.461" v="82" actId="26606"/>
          <ac:spMkLst>
            <pc:docMk/>
            <pc:sldMk cId="1447085804" sldId="263"/>
            <ac:spMk id="15" creationId="{3DAC0C92-199E-475C-9390-119A9B027276}"/>
          </ac:spMkLst>
        </pc:spChg>
        <pc:spChg chg="add">
          <ac:chgData name="Jhon Sebastian Zuñiga Lopez" userId="c4e0933c-7db0-41a9-9cec-c43d022c95f3" providerId="ADAL" clId="{CEBB9306-3C34-4ECC-A727-A0E9233ACBA9}" dt="2024-05-29T01:57:27.461" v="82" actId="26606"/>
          <ac:spMkLst>
            <pc:docMk/>
            <pc:sldMk cId="1447085804" sldId="263"/>
            <ac:spMk id="17" creationId="{C4CFB339-0ED8-4FE2-9EF1-6D1375B8499B}"/>
          </ac:spMkLst>
        </pc:spChg>
        <pc:spChg chg="add">
          <ac:chgData name="Jhon Sebastian Zuñiga Lopez" userId="c4e0933c-7db0-41a9-9cec-c43d022c95f3" providerId="ADAL" clId="{CEBB9306-3C34-4ECC-A727-A0E9233ACBA9}" dt="2024-05-29T01:57:27.461" v="82" actId="26606"/>
          <ac:spMkLst>
            <pc:docMk/>
            <pc:sldMk cId="1447085804" sldId="263"/>
            <ac:spMk id="19" creationId="{31896C80-2069-4431-9C19-83B913734490}"/>
          </ac:spMkLst>
        </pc:spChg>
        <pc:spChg chg="add">
          <ac:chgData name="Jhon Sebastian Zuñiga Lopez" userId="c4e0933c-7db0-41a9-9cec-c43d022c95f3" providerId="ADAL" clId="{CEBB9306-3C34-4ECC-A727-A0E9233ACBA9}" dt="2024-05-29T01:57:27.461" v="82" actId="26606"/>
          <ac:spMkLst>
            <pc:docMk/>
            <pc:sldMk cId="1447085804" sldId="263"/>
            <ac:spMk id="21" creationId="{BF120A21-0841-4823-B0C4-28AEBCEF9B78}"/>
          </ac:spMkLst>
        </pc:spChg>
        <pc:spChg chg="add">
          <ac:chgData name="Jhon Sebastian Zuñiga Lopez" userId="c4e0933c-7db0-41a9-9cec-c43d022c95f3" providerId="ADAL" clId="{CEBB9306-3C34-4ECC-A727-A0E9233ACBA9}" dt="2024-05-29T01:57:27.461" v="82" actId="26606"/>
          <ac:spMkLst>
            <pc:docMk/>
            <pc:sldMk cId="1447085804" sldId="263"/>
            <ac:spMk id="23" creationId="{DBB05BAE-BBD3-4289-899F-A6851503C6B0}"/>
          </ac:spMkLst>
        </pc:spChg>
        <pc:spChg chg="add">
          <ac:chgData name="Jhon Sebastian Zuñiga Lopez" userId="c4e0933c-7db0-41a9-9cec-c43d022c95f3" providerId="ADAL" clId="{CEBB9306-3C34-4ECC-A727-A0E9233ACBA9}" dt="2024-05-29T01:57:27.461" v="82" actId="26606"/>
          <ac:spMkLst>
            <pc:docMk/>
            <pc:sldMk cId="1447085804" sldId="263"/>
            <ac:spMk id="25" creationId="{9874D11C-36F5-4BBE-A490-019A54E953B0}"/>
          </ac:spMkLst>
        </pc:spChg>
        <pc:picChg chg="add mod ord">
          <ac:chgData name="Jhon Sebastian Zuñiga Lopez" userId="c4e0933c-7db0-41a9-9cec-c43d022c95f3" providerId="ADAL" clId="{CEBB9306-3C34-4ECC-A727-A0E9233ACBA9}" dt="2024-05-29T01:57:27.461" v="82" actId="26606"/>
          <ac:picMkLst>
            <pc:docMk/>
            <pc:sldMk cId="1447085804" sldId="263"/>
            <ac:picMk id="4" creationId="{823E454B-3AF3-04E4-F8A4-CA0084F9D69E}"/>
          </ac:picMkLst>
        </pc:pic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1447085804" sldId="263"/>
            <ac:picMk id="6" creationId="{FACEDAC3-9B66-3D2F-FE87-D007073B219A}"/>
          </ac:picMkLst>
        </pc:picChg>
        <pc:cxnChg chg="add">
          <ac:chgData name="Jhon Sebastian Zuñiga Lopez" userId="c4e0933c-7db0-41a9-9cec-c43d022c95f3" providerId="ADAL" clId="{CEBB9306-3C34-4ECC-A727-A0E9233ACBA9}" dt="2024-05-29T01:57:27.461" v="82" actId="26606"/>
          <ac:cxnSpMkLst>
            <pc:docMk/>
            <pc:sldMk cId="1447085804" sldId="263"/>
            <ac:cxnSpMk id="9" creationId="{64FA5DFF-7FE6-4855-84E6-DFA78EE978BD}"/>
          </ac:cxnSpMkLst>
        </pc:cxnChg>
        <pc:cxnChg chg="add">
          <ac:chgData name="Jhon Sebastian Zuñiga Lopez" userId="c4e0933c-7db0-41a9-9cec-c43d022c95f3" providerId="ADAL" clId="{CEBB9306-3C34-4ECC-A727-A0E9233ACBA9}" dt="2024-05-29T01:57:27.461" v="82" actId="26606"/>
          <ac:cxnSpMkLst>
            <pc:docMk/>
            <pc:sldMk cId="1447085804" sldId="263"/>
            <ac:cxnSpMk id="11" creationId="{2AFD8CBA-54A3-4363-991B-B9C631BBFA74}"/>
          </ac:cxnSpMkLst>
        </pc:cxnChg>
      </pc:sldChg>
      <pc:sldChg chg="addSp modSp mod modTransition setBg">
        <pc:chgData name="Jhon Sebastian Zuñiga Lopez" userId="c4e0933c-7db0-41a9-9cec-c43d022c95f3" providerId="ADAL" clId="{CEBB9306-3C34-4ECC-A727-A0E9233ACBA9}" dt="2024-05-29T21:53:41.183" v="207"/>
        <pc:sldMkLst>
          <pc:docMk/>
          <pc:sldMk cId="87486835" sldId="264"/>
        </pc:sldMkLst>
        <pc:spChg chg="mod">
          <ac:chgData name="Jhon Sebastian Zuñiga Lopez" userId="c4e0933c-7db0-41a9-9cec-c43d022c95f3" providerId="ADAL" clId="{CEBB9306-3C34-4ECC-A727-A0E9233ACBA9}" dt="2024-05-29T02:00:25.843" v="86" actId="26606"/>
          <ac:spMkLst>
            <pc:docMk/>
            <pc:sldMk cId="87486835" sldId="264"/>
            <ac:spMk id="2" creationId="{AF6BC37A-E770-6CD1-4E53-DF104B253036}"/>
          </ac:spMkLst>
        </pc:spChg>
        <pc:spChg chg="mod">
          <ac:chgData name="Jhon Sebastian Zuñiga Lopez" userId="c4e0933c-7db0-41a9-9cec-c43d022c95f3" providerId="ADAL" clId="{CEBB9306-3C34-4ECC-A727-A0E9233ACBA9}" dt="2024-05-29T02:00:56.265" v="89" actId="255"/>
          <ac:spMkLst>
            <pc:docMk/>
            <pc:sldMk cId="87486835" sldId="264"/>
            <ac:spMk id="3" creationId="{840B8126-9943-2D56-C663-E5D7B2CC7650}"/>
          </ac:spMkLst>
        </pc:spChg>
        <pc:spChg chg="add">
          <ac:chgData name="Jhon Sebastian Zuñiga Lopez" userId="c4e0933c-7db0-41a9-9cec-c43d022c95f3" providerId="ADAL" clId="{CEBB9306-3C34-4ECC-A727-A0E9233ACBA9}" dt="2024-05-29T02:00:25.843" v="86" actId="26606"/>
          <ac:spMkLst>
            <pc:docMk/>
            <pc:sldMk cId="87486835" sldId="264"/>
            <ac:spMk id="13" creationId="{3F088236-D655-4F88-B238-E16762358025}"/>
          </ac:spMkLst>
        </pc:spChg>
        <pc:spChg chg="add">
          <ac:chgData name="Jhon Sebastian Zuñiga Lopez" userId="c4e0933c-7db0-41a9-9cec-c43d022c95f3" providerId="ADAL" clId="{CEBB9306-3C34-4ECC-A727-A0E9233ACBA9}" dt="2024-05-29T02:00:25.843" v="86" actId="26606"/>
          <ac:spMkLst>
            <pc:docMk/>
            <pc:sldMk cId="87486835" sldId="264"/>
            <ac:spMk id="15" creationId="{3DAC0C92-199E-475C-9390-119A9B027276}"/>
          </ac:spMkLst>
        </pc:spChg>
        <pc:spChg chg="add">
          <ac:chgData name="Jhon Sebastian Zuñiga Lopez" userId="c4e0933c-7db0-41a9-9cec-c43d022c95f3" providerId="ADAL" clId="{CEBB9306-3C34-4ECC-A727-A0E9233ACBA9}" dt="2024-05-29T02:00:25.843" v="86" actId="26606"/>
          <ac:spMkLst>
            <pc:docMk/>
            <pc:sldMk cId="87486835" sldId="264"/>
            <ac:spMk id="17" creationId="{C4CFB339-0ED8-4FE2-9EF1-6D1375B8499B}"/>
          </ac:spMkLst>
        </pc:spChg>
        <pc:spChg chg="add">
          <ac:chgData name="Jhon Sebastian Zuñiga Lopez" userId="c4e0933c-7db0-41a9-9cec-c43d022c95f3" providerId="ADAL" clId="{CEBB9306-3C34-4ECC-A727-A0E9233ACBA9}" dt="2024-05-29T02:00:25.843" v="86" actId="26606"/>
          <ac:spMkLst>
            <pc:docMk/>
            <pc:sldMk cId="87486835" sldId="264"/>
            <ac:spMk id="19" creationId="{31896C80-2069-4431-9C19-83B913734490}"/>
          </ac:spMkLst>
        </pc:spChg>
        <pc:spChg chg="add">
          <ac:chgData name="Jhon Sebastian Zuñiga Lopez" userId="c4e0933c-7db0-41a9-9cec-c43d022c95f3" providerId="ADAL" clId="{CEBB9306-3C34-4ECC-A727-A0E9233ACBA9}" dt="2024-05-29T02:00:25.843" v="86" actId="26606"/>
          <ac:spMkLst>
            <pc:docMk/>
            <pc:sldMk cId="87486835" sldId="264"/>
            <ac:spMk id="21" creationId="{BF120A21-0841-4823-B0C4-28AEBCEF9B78}"/>
          </ac:spMkLst>
        </pc:spChg>
        <pc:spChg chg="add">
          <ac:chgData name="Jhon Sebastian Zuñiga Lopez" userId="c4e0933c-7db0-41a9-9cec-c43d022c95f3" providerId="ADAL" clId="{CEBB9306-3C34-4ECC-A727-A0E9233ACBA9}" dt="2024-05-29T02:00:25.843" v="86" actId="26606"/>
          <ac:spMkLst>
            <pc:docMk/>
            <pc:sldMk cId="87486835" sldId="264"/>
            <ac:spMk id="23" creationId="{DBB05BAE-BBD3-4289-899F-A6851503C6B0}"/>
          </ac:spMkLst>
        </pc:spChg>
        <pc:spChg chg="add">
          <ac:chgData name="Jhon Sebastian Zuñiga Lopez" userId="c4e0933c-7db0-41a9-9cec-c43d022c95f3" providerId="ADAL" clId="{CEBB9306-3C34-4ECC-A727-A0E9233ACBA9}" dt="2024-05-29T02:00:25.843" v="86" actId="26606"/>
          <ac:spMkLst>
            <pc:docMk/>
            <pc:sldMk cId="87486835" sldId="264"/>
            <ac:spMk id="25" creationId="{9874D11C-36F5-4BBE-A490-019A54E953B0}"/>
          </ac:spMkLst>
        </pc:spChg>
        <pc:picChg chg="add mod ord">
          <ac:chgData name="Jhon Sebastian Zuñiga Lopez" userId="c4e0933c-7db0-41a9-9cec-c43d022c95f3" providerId="ADAL" clId="{CEBB9306-3C34-4ECC-A727-A0E9233ACBA9}" dt="2024-05-29T02:00:25.843" v="86" actId="26606"/>
          <ac:picMkLst>
            <pc:docMk/>
            <pc:sldMk cId="87486835" sldId="264"/>
            <ac:picMk id="4" creationId="{58B87848-59F8-758A-9051-0BA3B13C001A}"/>
          </ac:picMkLst>
        </pc:pic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87486835" sldId="264"/>
            <ac:picMk id="6" creationId="{DDC53AB4-9960-C755-DA27-A8CBBE894BEA}"/>
          </ac:picMkLst>
        </pc:picChg>
        <pc:cxnChg chg="add">
          <ac:chgData name="Jhon Sebastian Zuñiga Lopez" userId="c4e0933c-7db0-41a9-9cec-c43d022c95f3" providerId="ADAL" clId="{CEBB9306-3C34-4ECC-A727-A0E9233ACBA9}" dt="2024-05-29T02:00:25.843" v="86" actId="26606"/>
          <ac:cxnSpMkLst>
            <pc:docMk/>
            <pc:sldMk cId="87486835" sldId="264"/>
            <ac:cxnSpMk id="9" creationId="{64FA5DFF-7FE6-4855-84E6-DFA78EE978BD}"/>
          </ac:cxnSpMkLst>
        </pc:cxnChg>
        <pc:cxnChg chg="add">
          <ac:chgData name="Jhon Sebastian Zuñiga Lopez" userId="c4e0933c-7db0-41a9-9cec-c43d022c95f3" providerId="ADAL" clId="{CEBB9306-3C34-4ECC-A727-A0E9233ACBA9}" dt="2024-05-29T02:00:25.843" v="86" actId="26606"/>
          <ac:cxnSpMkLst>
            <pc:docMk/>
            <pc:sldMk cId="87486835" sldId="264"/>
            <ac:cxnSpMk id="11" creationId="{2AFD8CBA-54A3-4363-991B-B9C631BBFA74}"/>
          </ac:cxnSpMkLst>
        </pc:cxnChg>
      </pc:sldChg>
      <pc:sldChg chg="addSp delSp modSp mod modTransition">
        <pc:chgData name="Jhon Sebastian Zuñiga Lopez" userId="c4e0933c-7db0-41a9-9cec-c43d022c95f3" providerId="ADAL" clId="{CEBB9306-3C34-4ECC-A727-A0E9233ACBA9}" dt="2024-05-29T21:53:41.183" v="207"/>
        <pc:sldMkLst>
          <pc:docMk/>
          <pc:sldMk cId="1974606051" sldId="265"/>
        </pc:sldMkLst>
        <pc:spChg chg="mod">
          <ac:chgData name="Jhon Sebastian Zuñiga Lopez" userId="c4e0933c-7db0-41a9-9cec-c43d022c95f3" providerId="ADAL" clId="{CEBB9306-3C34-4ECC-A727-A0E9233ACBA9}" dt="2024-05-29T02:04:42.481" v="119" actId="14100"/>
          <ac:spMkLst>
            <pc:docMk/>
            <pc:sldMk cId="1974606051" sldId="265"/>
            <ac:spMk id="2" creationId="{D980B135-F39E-F36A-8553-BF1164F8A4CA}"/>
          </ac:spMkLst>
        </pc:spChg>
        <pc:spChg chg="del mod">
          <ac:chgData name="Jhon Sebastian Zuñiga Lopez" userId="c4e0933c-7db0-41a9-9cec-c43d022c95f3" providerId="ADAL" clId="{CEBB9306-3C34-4ECC-A727-A0E9233ACBA9}" dt="2024-05-29T02:03:34.349" v="102" actId="478"/>
          <ac:spMkLst>
            <pc:docMk/>
            <pc:sldMk cId="1974606051" sldId="265"/>
            <ac:spMk id="3" creationId="{B95FBB01-591A-0544-F9CB-D7578DDC108F}"/>
          </ac:spMkLst>
        </pc:spChg>
        <pc:spChg chg="add mod">
          <ac:chgData name="Jhon Sebastian Zuñiga Lopez" userId="c4e0933c-7db0-41a9-9cec-c43d022c95f3" providerId="ADAL" clId="{CEBB9306-3C34-4ECC-A727-A0E9233ACBA9}" dt="2024-05-29T02:05:00.603" v="123" actId="113"/>
          <ac:spMkLst>
            <pc:docMk/>
            <pc:sldMk cId="1974606051" sldId="265"/>
            <ac:spMk id="5" creationId="{1270D24A-E1FE-FD11-6FE1-F8113F185762}"/>
          </ac:spMkLst>
        </pc:spChg>
        <pc:spChg chg="add mod">
          <ac:chgData name="Jhon Sebastian Zuñiga Lopez" userId="c4e0933c-7db0-41a9-9cec-c43d022c95f3" providerId="ADAL" clId="{CEBB9306-3C34-4ECC-A727-A0E9233ACBA9}" dt="2024-05-29T02:06:32.364" v="135" actId="5793"/>
          <ac:spMkLst>
            <pc:docMk/>
            <pc:sldMk cId="1974606051" sldId="265"/>
            <ac:spMk id="7" creationId="{E2D8AD9E-268E-1C25-B9C7-9E9755AC8455}"/>
          </ac:spMkLst>
        </pc:spChg>
        <pc:spChg chg="add del mod">
          <ac:chgData name="Jhon Sebastian Zuñiga Lopez" userId="c4e0933c-7db0-41a9-9cec-c43d022c95f3" providerId="ADAL" clId="{CEBB9306-3C34-4ECC-A727-A0E9233ACBA9}" dt="2024-05-29T02:03:38.146" v="103" actId="478"/>
          <ac:spMkLst>
            <pc:docMk/>
            <pc:sldMk cId="1974606051" sldId="265"/>
            <ac:spMk id="9" creationId="{5AA978E1-D3BA-8D37-E5C5-93A0D4056B55}"/>
          </ac:spMkLst>
        </pc:spChg>
        <pc:spChg chg="add mod">
          <ac:chgData name="Jhon Sebastian Zuñiga Lopez" userId="c4e0933c-7db0-41a9-9cec-c43d022c95f3" providerId="ADAL" clId="{CEBB9306-3C34-4ECC-A727-A0E9233ACBA9}" dt="2024-05-29T02:05:30.723" v="128" actId="113"/>
          <ac:spMkLst>
            <pc:docMk/>
            <pc:sldMk cId="1974606051" sldId="265"/>
            <ac:spMk id="11" creationId="{681CDDB0-84BD-B6DA-BEB4-F540CADDBF63}"/>
          </ac:spMkLst>
        </pc:sp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1974606051" sldId="265"/>
            <ac:picMk id="13" creationId="{69AA0D9F-C07F-6ADD-9B6D-85A745ED74A7}"/>
          </ac:picMkLst>
        </pc:picChg>
      </pc:sldChg>
      <pc:sldChg chg="addSp delSp modSp new mod modTransition setBg modAnim">
        <pc:chgData name="Jhon Sebastian Zuñiga Lopez" userId="c4e0933c-7db0-41a9-9cec-c43d022c95f3" providerId="ADAL" clId="{CEBB9306-3C34-4ECC-A727-A0E9233ACBA9}" dt="2024-05-29T21:53:41.183" v="207"/>
        <pc:sldMkLst>
          <pc:docMk/>
          <pc:sldMk cId="2652155571" sldId="266"/>
        </pc:sldMkLst>
        <pc:spChg chg="del">
          <ac:chgData name="Jhon Sebastian Zuñiga Lopez" userId="c4e0933c-7db0-41a9-9cec-c43d022c95f3" providerId="ADAL" clId="{CEBB9306-3C34-4ECC-A727-A0E9233ACBA9}" dt="2024-05-29T02:10:05.487" v="168" actId="478"/>
          <ac:spMkLst>
            <pc:docMk/>
            <pc:sldMk cId="2652155571" sldId="266"/>
            <ac:spMk id="2" creationId="{783E78AA-7BF0-9098-1AB8-1DDBB256D0C7}"/>
          </ac:spMkLst>
        </pc:spChg>
        <pc:spChg chg="del">
          <ac:chgData name="Jhon Sebastian Zuñiga Lopez" userId="c4e0933c-7db0-41a9-9cec-c43d022c95f3" providerId="ADAL" clId="{CEBB9306-3C34-4ECC-A727-A0E9233ACBA9}" dt="2024-05-29T02:10:07.548" v="169" actId="478"/>
          <ac:spMkLst>
            <pc:docMk/>
            <pc:sldMk cId="2652155571" sldId="266"/>
            <ac:spMk id="3" creationId="{F8785846-4168-9B52-A6D6-B2DCA1F9C25D}"/>
          </ac:spMkLst>
        </pc:spChg>
        <pc:spChg chg="add mod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5" creationId="{D02E31CA-BEF3-4C30-B39E-3B33FC17A02F}"/>
          </ac:spMkLst>
        </pc:spChg>
        <pc:spChg chg="add del">
          <ac:chgData name="Jhon Sebastian Zuñiga Lopez" userId="c4e0933c-7db0-41a9-9cec-c43d022c95f3" providerId="ADAL" clId="{CEBB9306-3C34-4ECC-A727-A0E9233ACBA9}" dt="2024-05-29T02:10:21.488" v="172" actId="26606"/>
          <ac:spMkLst>
            <pc:docMk/>
            <pc:sldMk cId="2652155571" sldId="266"/>
            <ac:spMk id="21" creationId="{85C2136B-77EC-41E9-BDB6-58A4AE1429B7}"/>
          </ac:spMkLst>
        </pc:spChg>
        <pc:spChg chg="add del">
          <ac:chgData name="Jhon Sebastian Zuñiga Lopez" userId="c4e0933c-7db0-41a9-9cec-c43d022c95f3" providerId="ADAL" clId="{CEBB9306-3C34-4ECC-A727-A0E9233ACBA9}" dt="2024-05-29T02:10:21.488" v="172" actId="26606"/>
          <ac:spMkLst>
            <pc:docMk/>
            <pc:sldMk cId="2652155571" sldId="266"/>
            <ac:spMk id="27" creationId="{7FBCF2A6-1F18-4B68-B5D2-5B763ED4159A}"/>
          </ac:spMkLst>
        </pc:spChg>
        <pc:spChg chg="add del">
          <ac:chgData name="Jhon Sebastian Zuñiga Lopez" userId="c4e0933c-7db0-41a9-9cec-c43d022c95f3" providerId="ADAL" clId="{CEBB9306-3C34-4ECC-A727-A0E9233ACBA9}" dt="2024-05-29T02:10:21.488" v="172" actId="26606"/>
          <ac:spMkLst>
            <pc:docMk/>
            <pc:sldMk cId="2652155571" sldId="266"/>
            <ac:spMk id="29" creationId="{FF3A27FB-A693-4A75-951E-0C77CD98F032}"/>
          </ac:spMkLst>
        </pc:spChg>
        <pc:spChg chg="add del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40" creationId="{85C2136B-77EC-41E9-BDB6-58A4AE1429B7}"/>
          </ac:spMkLst>
        </pc:spChg>
        <pc:spChg chg="add del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43" creationId="{7FBCF2A6-1F18-4B68-B5D2-5B763ED4159A}"/>
          </ac:spMkLst>
        </pc:spChg>
        <pc:spChg chg="add del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44" creationId="{FF3A27FB-A693-4A75-951E-0C77CD98F032}"/>
          </ac:spMkLst>
        </pc:spChg>
        <pc:spChg chg="add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53" creationId="{66D61E08-70C3-48D8-BEA0-787111DC30DA}"/>
          </ac:spMkLst>
        </pc:spChg>
        <pc:spChg chg="add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55" creationId="{FC55298F-0AE5-478E-AD2B-03C2614C5833}"/>
          </ac:spMkLst>
        </pc:spChg>
        <pc:spChg chg="add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57" creationId="{C180E4EA-0B63-4779-A895-7E90E71088F3}"/>
          </ac:spMkLst>
        </pc:spChg>
        <pc:spChg chg="add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59" creationId="{CEE01D9D-3DE8-4EED-B0D3-8F3C79CC7673}"/>
          </ac:spMkLst>
        </pc:spChg>
        <pc:spChg chg="add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61" creationId="{89AF5CE9-607F-43F4-8983-DCD6DA4051FD}"/>
          </ac:spMkLst>
        </pc:spChg>
        <pc:spChg chg="add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63" creationId="{6EEA2DBD-9E1E-4521-8C01-F32AD18A89E3}"/>
          </ac:spMkLst>
        </pc:spChg>
        <pc:spChg chg="add">
          <ac:chgData name="Jhon Sebastian Zuñiga Lopez" userId="c4e0933c-7db0-41a9-9cec-c43d022c95f3" providerId="ADAL" clId="{CEBB9306-3C34-4ECC-A727-A0E9233ACBA9}" dt="2024-05-29T02:11:14.372" v="198" actId="26606"/>
          <ac:spMkLst>
            <pc:docMk/>
            <pc:sldMk cId="2652155571" sldId="266"/>
            <ac:spMk id="65" creationId="{15BBD2C1-BA9B-46A9-A27A-33498B169272}"/>
          </ac:spMkLst>
        </pc:spChg>
        <pc:grpChg chg="add del">
          <ac:chgData name="Jhon Sebastian Zuñiga Lopez" userId="c4e0933c-7db0-41a9-9cec-c43d022c95f3" providerId="ADAL" clId="{CEBB9306-3C34-4ECC-A727-A0E9233ACBA9}" dt="2024-05-29T02:10:21.488" v="172" actId="26606"/>
          <ac:grpSpMkLst>
            <pc:docMk/>
            <pc:sldMk cId="2652155571" sldId="266"/>
            <ac:grpSpMk id="9" creationId="{0565C35A-C6FA-4269-822E-6DB5B9C48882}"/>
          </ac:grpSpMkLst>
        </pc:grpChg>
        <pc:grpChg chg="add del">
          <ac:chgData name="Jhon Sebastian Zuñiga Lopez" userId="c4e0933c-7db0-41a9-9cec-c43d022c95f3" providerId="ADAL" clId="{CEBB9306-3C34-4ECC-A727-A0E9233ACBA9}" dt="2024-05-29T02:11:14.372" v="198" actId="26606"/>
          <ac:grpSpMkLst>
            <pc:docMk/>
            <pc:sldMk cId="2652155571" sldId="266"/>
            <ac:grpSpMk id="31" creationId="{DDE8DE2B-61C1-46D5-BEB8-521321C182C4}"/>
          </ac:grpSpMkLst>
        </pc:grpChg>
        <pc:picChg chg="add mod">
          <ac:chgData name="Jhon Sebastian Zuñiga Lopez" userId="c4e0933c-7db0-41a9-9cec-c43d022c95f3" providerId="ADAL" clId="{CEBB9306-3C34-4ECC-A727-A0E9233ACBA9}" dt="2024-05-29T02:11:30.778" v="199" actId="27614"/>
          <ac:picMkLst>
            <pc:docMk/>
            <pc:sldMk cId="2652155571" sldId="266"/>
            <ac:picMk id="4" creationId="{CFD2C759-3039-28CD-96DF-FDF804D42771}"/>
          </ac:picMkLst>
        </pc:picChg>
        <pc:picChg chg="add del mod">
          <ac:chgData name="Jhon Sebastian Zuñiga Lopez" userId="c4e0933c-7db0-41a9-9cec-c43d022c95f3" providerId="ADAL" clId="{CEBB9306-3C34-4ECC-A727-A0E9233ACBA9}" dt="2024-05-29T21:48:32.625" v="206"/>
          <ac:picMkLst>
            <pc:docMk/>
            <pc:sldMk cId="2652155571" sldId="266"/>
            <ac:picMk id="8" creationId="{75369813-07C5-4A35-FC62-FC83178AE58A}"/>
          </ac:picMkLst>
        </pc:picChg>
        <pc:picChg chg="add del mod or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2652155571" sldId="266"/>
            <ac:picMk id="24" creationId="{77006622-4824-8E87-4139-0567029E53E2}"/>
          </ac:picMkLst>
        </pc:picChg>
        <pc:picChg chg="add mod">
          <ac:chgData name="Jhon Sebastian Zuñiga Lopez" userId="c4e0933c-7db0-41a9-9cec-c43d022c95f3" providerId="ADAL" clId="{CEBB9306-3C34-4ECC-A727-A0E9233ACBA9}" dt="2024-05-29T21:53:41.183" v="207"/>
          <ac:picMkLst>
            <pc:docMk/>
            <pc:sldMk cId="2652155571" sldId="266"/>
            <ac:picMk id="26" creationId="{F0B0C02C-2810-7ECF-32A1-18F20524FAE1}"/>
          </ac:picMkLst>
        </pc:picChg>
        <pc:cxnChg chg="add del">
          <ac:chgData name="Jhon Sebastian Zuñiga Lopez" userId="c4e0933c-7db0-41a9-9cec-c43d022c95f3" providerId="ADAL" clId="{CEBB9306-3C34-4ECC-A727-A0E9233ACBA9}" dt="2024-05-29T02:10:21.488" v="172" actId="26606"/>
          <ac:cxnSpMkLst>
            <pc:docMk/>
            <pc:sldMk cId="2652155571" sldId="266"/>
            <ac:cxnSpMk id="23" creationId="{E55891F3-A5E2-4418-8950-25FA2B731209}"/>
          </ac:cxnSpMkLst>
        </pc:cxnChg>
        <pc:cxnChg chg="add del">
          <ac:chgData name="Jhon Sebastian Zuñiga Lopez" userId="c4e0933c-7db0-41a9-9cec-c43d022c95f3" providerId="ADAL" clId="{CEBB9306-3C34-4ECC-A727-A0E9233ACBA9}" dt="2024-05-29T02:10:21.488" v="172" actId="26606"/>
          <ac:cxnSpMkLst>
            <pc:docMk/>
            <pc:sldMk cId="2652155571" sldId="266"/>
            <ac:cxnSpMk id="25" creationId="{FB1FCEB1-A7E1-417C-A7EF-AA30D5A0859F}"/>
          </ac:cxnSpMkLst>
        </pc:cxnChg>
        <pc:cxnChg chg="add del">
          <ac:chgData name="Jhon Sebastian Zuñiga Lopez" userId="c4e0933c-7db0-41a9-9cec-c43d022c95f3" providerId="ADAL" clId="{CEBB9306-3C34-4ECC-A727-A0E9233ACBA9}" dt="2024-05-29T02:11:14.372" v="198" actId="26606"/>
          <ac:cxnSpMkLst>
            <pc:docMk/>
            <pc:sldMk cId="2652155571" sldId="266"/>
            <ac:cxnSpMk id="41" creationId="{E55891F3-A5E2-4418-8950-25FA2B731209}"/>
          </ac:cxnSpMkLst>
        </pc:cxnChg>
        <pc:cxnChg chg="add del">
          <ac:chgData name="Jhon Sebastian Zuñiga Lopez" userId="c4e0933c-7db0-41a9-9cec-c43d022c95f3" providerId="ADAL" clId="{CEBB9306-3C34-4ECC-A727-A0E9233ACBA9}" dt="2024-05-29T02:11:14.372" v="198" actId="26606"/>
          <ac:cxnSpMkLst>
            <pc:docMk/>
            <pc:sldMk cId="2652155571" sldId="266"/>
            <ac:cxnSpMk id="42" creationId="{FB1FCEB1-A7E1-417C-A7EF-AA30D5A0859F}"/>
          </ac:cxnSpMkLst>
        </pc:cxnChg>
        <pc:cxnChg chg="add">
          <ac:chgData name="Jhon Sebastian Zuñiga Lopez" userId="c4e0933c-7db0-41a9-9cec-c43d022c95f3" providerId="ADAL" clId="{CEBB9306-3C34-4ECC-A727-A0E9233ACBA9}" dt="2024-05-29T02:11:14.372" v="198" actId="26606"/>
          <ac:cxnSpMkLst>
            <pc:docMk/>
            <pc:sldMk cId="2652155571" sldId="266"/>
            <ac:cxnSpMk id="49" creationId="{A57C1A16-B8AB-4D99-A195-A38F556A6486}"/>
          </ac:cxnSpMkLst>
        </pc:cxnChg>
        <pc:cxnChg chg="add">
          <ac:chgData name="Jhon Sebastian Zuñiga Lopez" userId="c4e0933c-7db0-41a9-9cec-c43d022c95f3" providerId="ADAL" clId="{CEBB9306-3C34-4ECC-A727-A0E9233ACBA9}" dt="2024-05-29T02:11:14.372" v="198" actId="26606"/>
          <ac:cxnSpMkLst>
            <pc:docMk/>
            <pc:sldMk cId="2652155571" sldId="266"/>
            <ac:cxnSpMk id="51" creationId="{F8A9B20B-D1DD-4573-B5EC-558029519236}"/>
          </ac:cxnSpMkLst>
        </pc:cxnChg>
      </pc:sldChg>
      <pc:sldChg chg="delSp modSp new del mod">
        <pc:chgData name="Jhon Sebastian Zuñiga Lopez" userId="c4e0933c-7db0-41a9-9cec-c43d022c95f3" providerId="ADAL" clId="{CEBB9306-3C34-4ECC-A727-A0E9233ACBA9}" dt="2024-05-29T02:09:37.585" v="165" actId="47"/>
        <pc:sldMkLst>
          <pc:docMk/>
          <pc:sldMk cId="3058088732" sldId="266"/>
        </pc:sldMkLst>
        <pc:spChg chg="mod">
          <ac:chgData name="Jhon Sebastian Zuñiga Lopez" userId="c4e0933c-7db0-41a9-9cec-c43d022c95f3" providerId="ADAL" clId="{CEBB9306-3C34-4ECC-A727-A0E9233ACBA9}" dt="2024-05-29T02:09:14.782" v="161" actId="20577"/>
          <ac:spMkLst>
            <pc:docMk/>
            <pc:sldMk cId="3058088732" sldId="266"/>
            <ac:spMk id="2" creationId="{24000B4C-CB93-47AE-DE20-CCA172633042}"/>
          </ac:spMkLst>
        </pc:spChg>
        <pc:spChg chg="del">
          <ac:chgData name="Jhon Sebastian Zuñiga Lopez" userId="c4e0933c-7db0-41a9-9cec-c43d022c95f3" providerId="ADAL" clId="{CEBB9306-3C34-4ECC-A727-A0E9233ACBA9}" dt="2024-05-29T02:09:22.736" v="162" actId="478"/>
          <ac:spMkLst>
            <pc:docMk/>
            <pc:sldMk cId="3058088732" sldId="266"/>
            <ac:spMk id="3" creationId="{3CB23E33-FA38-4468-78CE-F32D676098E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D6568E-68E4-405F-BBCD-0B3DF791588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72D3B5E-5EBB-46C0-AA8D-D55AD8627D0B}">
      <dgm:prSet/>
      <dgm:spPr/>
      <dgm:t>
        <a:bodyPr/>
        <a:lstStyle/>
        <a:p>
          <a:r>
            <a:rPr lang="es-ES" b="0" i="0"/>
            <a:t>Monitoreo en tiempo real del inventario.</a:t>
          </a:r>
          <a:endParaRPr lang="en-US"/>
        </a:p>
      </dgm:t>
    </dgm:pt>
    <dgm:pt modelId="{4721EC07-623F-4943-9D3F-A4EBC2B5A723}" type="parTrans" cxnId="{BF43BEB5-6D4C-4982-BD36-46E1B7C3177C}">
      <dgm:prSet/>
      <dgm:spPr/>
      <dgm:t>
        <a:bodyPr/>
        <a:lstStyle/>
        <a:p>
          <a:endParaRPr lang="en-US"/>
        </a:p>
      </dgm:t>
    </dgm:pt>
    <dgm:pt modelId="{A05E31E8-84C0-4C1A-8227-FE7C8ABBF252}" type="sibTrans" cxnId="{BF43BEB5-6D4C-4982-BD36-46E1B7C3177C}">
      <dgm:prSet/>
      <dgm:spPr/>
      <dgm:t>
        <a:bodyPr/>
        <a:lstStyle/>
        <a:p>
          <a:endParaRPr lang="en-US"/>
        </a:p>
      </dgm:t>
    </dgm:pt>
    <dgm:pt modelId="{9809442A-0B79-4A93-B942-0EB58F25181C}">
      <dgm:prSet/>
      <dgm:spPr/>
      <dgm:t>
        <a:bodyPr/>
        <a:lstStyle/>
        <a:p>
          <a:r>
            <a:rPr lang="es-ES" b="0" i="0"/>
            <a:t>"Alertas automáticas de falta y exceso de productos.</a:t>
          </a:r>
          <a:endParaRPr lang="en-US"/>
        </a:p>
      </dgm:t>
    </dgm:pt>
    <dgm:pt modelId="{F4F63EA4-64B9-403F-8E87-72A38DF1C71E}" type="parTrans" cxnId="{C8C3BA32-5E71-49FA-9273-6ECDFF530F61}">
      <dgm:prSet/>
      <dgm:spPr/>
      <dgm:t>
        <a:bodyPr/>
        <a:lstStyle/>
        <a:p>
          <a:endParaRPr lang="en-US"/>
        </a:p>
      </dgm:t>
    </dgm:pt>
    <dgm:pt modelId="{D7645D78-6C5C-4A79-B22B-4ADAC1D81584}" type="sibTrans" cxnId="{C8C3BA32-5E71-49FA-9273-6ECDFF530F61}">
      <dgm:prSet/>
      <dgm:spPr/>
      <dgm:t>
        <a:bodyPr/>
        <a:lstStyle/>
        <a:p>
          <a:endParaRPr lang="en-US"/>
        </a:p>
      </dgm:t>
    </dgm:pt>
    <dgm:pt modelId="{280CAD9E-C9DD-48CC-B18F-8C3BE7C08AA6}">
      <dgm:prSet/>
      <dgm:spPr/>
      <dgm:t>
        <a:bodyPr/>
        <a:lstStyle/>
        <a:p>
          <a:r>
            <a:rPr lang="es-ES" b="0" i="0"/>
            <a:t>"Optimización del espacio de almacén."</a:t>
          </a:r>
          <a:endParaRPr lang="en-US"/>
        </a:p>
      </dgm:t>
    </dgm:pt>
    <dgm:pt modelId="{EA4A8A39-64F4-439B-9735-99E7584C7DB7}" type="parTrans" cxnId="{9A48C7F1-AE3C-4ECC-85AA-249AF2B5F5B9}">
      <dgm:prSet/>
      <dgm:spPr/>
      <dgm:t>
        <a:bodyPr/>
        <a:lstStyle/>
        <a:p>
          <a:endParaRPr lang="en-US"/>
        </a:p>
      </dgm:t>
    </dgm:pt>
    <dgm:pt modelId="{4C8EB229-04E2-4BC2-B969-F2009143825C}" type="sibTrans" cxnId="{9A48C7F1-AE3C-4ECC-85AA-249AF2B5F5B9}">
      <dgm:prSet/>
      <dgm:spPr/>
      <dgm:t>
        <a:bodyPr/>
        <a:lstStyle/>
        <a:p>
          <a:endParaRPr lang="en-US"/>
        </a:p>
      </dgm:t>
    </dgm:pt>
    <dgm:pt modelId="{64BA9152-A310-412B-84BC-98E495555A14}">
      <dgm:prSet/>
      <dgm:spPr/>
      <dgm:t>
        <a:bodyPr/>
        <a:lstStyle/>
        <a:p>
          <a:r>
            <a:rPr lang="es-ES" b="0" i="0"/>
            <a:t>"Fácil de usar y adaptable a cualquier tipo de comercio."</a:t>
          </a:r>
          <a:endParaRPr lang="en-US"/>
        </a:p>
      </dgm:t>
    </dgm:pt>
    <dgm:pt modelId="{22A65A58-15D4-4024-BB3A-CB185B9A89E5}" type="parTrans" cxnId="{70FE7577-150B-4735-A586-079E89603E80}">
      <dgm:prSet/>
      <dgm:spPr/>
      <dgm:t>
        <a:bodyPr/>
        <a:lstStyle/>
        <a:p>
          <a:endParaRPr lang="en-US"/>
        </a:p>
      </dgm:t>
    </dgm:pt>
    <dgm:pt modelId="{CD4DEB4F-738F-451E-932E-7AC93ADE42DE}" type="sibTrans" cxnId="{70FE7577-150B-4735-A586-079E89603E80}">
      <dgm:prSet/>
      <dgm:spPr/>
      <dgm:t>
        <a:bodyPr/>
        <a:lstStyle/>
        <a:p>
          <a:endParaRPr lang="en-US"/>
        </a:p>
      </dgm:t>
    </dgm:pt>
    <dgm:pt modelId="{9376A440-630C-433A-871A-7EDD7CE551B7}">
      <dgm:prSet/>
      <dgm:spPr/>
      <dgm:t>
        <a:bodyPr/>
        <a:lstStyle/>
        <a:p>
          <a:r>
            <a:rPr lang="es-ES" b="0" i="0"/>
            <a:t>"Ahorro de tiempo y reducción de pérdidas económicas."</a:t>
          </a:r>
          <a:endParaRPr lang="en-US"/>
        </a:p>
      </dgm:t>
    </dgm:pt>
    <dgm:pt modelId="{6DD7C0FE-24E4-4DCD-8A32-7F921B2AD9FF}" type="parTrans" cxnId="{6E81DAE6-5524-4B82-8FB7-BAB8A48709B2}">
      <dgm:prSet/>
      <dgm:spPr/>
      <dgm:t>
        <a:bodyPr/>
        <a:lstStyle/>
        <a:p>
          <a:endParaRPr lang="en-US"/>
        </a:p>
      </dgm:t>
    </dgm:pt>
    <dgm:pt modelId="{F57E559F-32D0-49B2-8C8F-68417925B5B5}" type="sibTrans" cxnId="{6E81DAE6-5524-4B82-8FB7-BAB8A48709B2}">
      <dgm:prSet/>
      <dgm:spPr/>
      <dgm:t>
        <a:bodyPr/>
        <a:lstStyle/>
        <a:p>
          <a:endParaRPr lang="en-US"/>
        </a:p>
      </dgm:t>
    </dgm:pt>
    <dgm:pt modelId="{73E814CE-A0F1-4103-91D2-0BBDCBD3A484}" type="pres">
      <dgm:prSet presAssocID="{ACD6568E-68E4-405F-BBCD-0B3DF7915888}" presName="root" presStyleCnt="0">
        <dgm:presLayoutVars>
          <dgm:dir/>
          <dgm:resizeHandles val="exact"/>
        </dgm:presLayoutVars>
      </dgm:prSet>
      <dgm:spPr/>
    </dgm:pt>
    <dgm:pt modelId="{2402EACC-809A-4578-AD74-EB96923D1528}" type="pres">
      <dgm:prSet presAssocID="{ACD6568E-68E4-405F-BBCD-0B3DF7915888}" presName="container" presStyleCnt="0">
        <dgm:presLayoutVars>
          <dgm:dir/>
          <dgm:resizeHandles val="exact"/>
        </dgm:presLayoutVars>
      </dgm:prSet>
      <dgm:spPr/>
    </dgm:pt>
    <dgm:pt modelId="{FF9EA4FA-9E02-4071-A43A-45CB768D593B}" type="pres">
      <dgm:prSet presAssocID="{272D3B5E-5EBB-46C0-AA8D-D55AD8627D0B}" presName="compNode" presStyleCnt="0"/>
      <dgm:spPr/>
    </dgm:pt>
    <dgm:pt modelId="{E42C7C9B-9753-4474-8E9A-05C27950DE9C}" type="pres">
      <dgm:prSet presAssocID="{272D3B5E-5EBB-46C0-AA8D-D55AD8627D0B}" presName="iconBgRect" presStyleLbl="bgShp" presStyleIdx="0" presStyleCnt="5"/>
      <dgm:spPr/>
    </dgm:pt>
    <dgm:pt modelId="{99EEDB2E-C3B1-4EDF-B650-5FED4D311FE8}" type="pres">
      <dgm:prSet presAssocID="{272D3B5E-5EBB-46C0-AA8D-D55AD8627D0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DD790BA-8191-438A-80A3-832C191FCEDC}" type="pres">
      <dgm:prSet presAssocID="{272D3B5E-5EBB-46C0-AA8D-D55AD8627D0B}" presName="spaceRect" presStyleCnt="0"/>
      <dgm:spPr/>
    </dgm:pt>
    <dgm:pt modelId="{D3B7EDFF-BEB9-488E-9CDB-AC27A755B43E}" type="pres">
      <dgm:prSet presAssocID="{272D3B5E-5EBB-46C0-AA8D-D55AD8627D0B}" presName="textRect" presStyleLbl="revTx" presStyleIdx="0" presStyleCnt="5">
        <dgm:presLayoutVars>
          <dgm:chMax val="1"/>
          <dgm:chPref val="1"/>
        </dgm:presLayoutVars>
      </dgm:prSet>
      <dgm:spPr/>
    </dgm:pt>
    <dgm:pt modelId="{78365BD4-A424-4D68-B4FD-0E1F80A18135}" type="pres">
      <dgm:prSet presAssocID="{A05E31E8-84C0-4C1A-8227-FE7C8ABBF252}" presName="sibTrans" presStyleLbl="sibTrans2D1" presStyleIdx="0" presStyleCnt="0"/>
      <dgm:spPr/>
    </dgm:pt>
    <dgm:pt modelId="{CD453D1E-9036-420D-B82D-AFA294DFF27B}" type="pres">
      <dgm:prSet presAssocID="{9809442A-0B79-4A93-B942-0EB58F25181C}" presName="compNode" presStyleCnt="0"/>
      <dgm:spPr/>
    </dgm:pt>
    <dgm:pt modelId="{83E63F71-C122-46C3-8853-38371142B38A}" type="pres">
      <dgm:prSet presAssocID="{9809442A-0B79-4A93-B942-0EB58F25181C}" presName="iconBgRect" presStyleLbl="bgShp" presStyleIdx="1" presStyleCnt="5"/>
      <dgm:spPr/>
    </dgm:pt>
    <dgm:pt modelId="{D789157A-FC70-40B4-A579-8FF92E9A1A7C}" type="pres">
      <dgm:prSet presAssocID="{9809442A-0B79-4A93-B942-0EB58F25181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B5B8BBF-C03A-4896-A0A6-BAB7DC4EE553}" type="pres">
      <dgm:prSet presAssocID="{9809442A-0B79-4A93-B942-0EB58F25181C}" presName="spaceRect" presStyleCnt="0"/>
      <dgm:spPr/>
    </dgm:pt>
    <dgm:pt modelId="{5A9227DA-DEC0-4E44-A1C7-FDB7E60AF8E9}" type="pres">
      <dgm:prSet presAssocID="{9809442A-0B79-4A93-B942-0EB58F25181C}" presName="textRect" presStyleLbl="revTx" presStyleIdx="1" presStyleCnt="5">
        <dgm:presLayoutVars>
          <dgm:chMax val="1"/>
          <dgm:chPref val="1"/>
        </dgm:presLayoutVars>
      </dgm:prSet>
      <dgm:spPr/>
    </dgm:pt>
    <dgm:pt modelId="{2493C4C4-ADB9-4B82-8B46-72A3462D7876}" type="pres">
      <dgm:prSet presAssocID="{D7645D78-6C5C-4A79-B22B-4ADAC1D81584}" presName="sibTrans" presStyleLbl="sibTrans2D1" presStyleIdx="0" presStyleCnt="0"/>
      <dgm:spPr/>
    </dgm:pt>
    <dgm:pt modelId="{76DEC8CF-5B4D-4F68-84F0-61EE8C41D6C9}" type="pres">
      <dgm:prSet presAssocID="{280CAD9E-C9DD-48CC-B18F-8C3BE7C08AA6}" presName="compNode" presStyleCnt="0"/>
      <dgm:spPr/>
    </dgm:pt>
    <dgm:pt modelId="{AC81EE84-18CE-4C08-B1CE-A66E642FFDEC}" type="pres">
      <dgm:prSet presAssocID="{280CAD9E-C9DD-48CC-B18F-8C3BE7C08AA6}" presName="iconBgRect" presStyleLbl="bgShp" presStyleIdx="2" presStyleCnt="5"/>
      <dgm:spPr/>
    </dgm:pt>
    <dgm:pt modelId="{B15BDF18-407B-4FD4-939A-64A33A5FA70E}" type="pres">
      <dgm:prSet presAssocID="{280CAD9E-C9DD-48CC-B18F-8C3BE7C08AA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63F64F1-82B0-4FF6-96E8-CD2563D10756}" type="pres">
      <dgm:prSet presAssocID="{280CAD9E-C9DD-48CC-B18F-8C3BE7C08AA6}" presName="spaceRect" presStyleCnt="0"/>
      <dgm:spPr/>
    </dgm:pt>
    <dgm:pt modelId="{4EDD50C0-D463-4F53-96C6-D68A265F7438}" type="pres">
      <dgm:prSet presAssocID="{280CAD9E-C9DD-48CC-B18F-8C3BE7C08AA6}" presName="textRect" presStyleLbl="revTx" presStyleIdx="2" presStyleCnt="5">
        <dgm:presLayoutVars>
          <dgm:chMax val="1"/>
          <dgm:chPref val="1"/>
        </dgm:presLayoutVars>
      </dgm:prSet>
      <dgm:spPr/>
    </dgm:pt>
    <dgm:pt modelId="{145363AB-F214-4459-81E8-316EBCC6D0A8}" type="pres">
      <dgm:prSet presAssocID="{4C8EB229-04E2-4BC2-B969-F2009143825C}" presName="sibTrans" presStyleLbl="sibTrans2D1" presStyleIdx="0" presStyleCnt="0"/>
      <dgm:spPr/>
    </dgm:pt>
    <dgm:pt modelId="{416E524A-6899-4A11-BABD-625B6BC78A56}" type="pres">
      <dgm:prSet presAssocID="{64BA9152-A310-412B-84BC-98E495555A14}" presName="compNode" presStyleCnt="0"/>
      <dgm:spPr/>
    </dgm:pt>
    <dgm:pt modelId="{C809A8A3-6EBA-41B9-BAC6-0AD07F8131BD}" type="pres">
      <dgm:prSet presAssocID="{64BA9152-A310-412B-84BC-98E495555A14}" presName="iconBgRect" presStyleLbl="bgShp" presStyleIdx="3" presStyleCnt="5"/>
      <dgm:spPr/>
    </dgm:pt>
    <dgm:pt modelId="{652DA615-0DB2-4FEC-9EAB-BAE5AE4883FE}" type="pres">
      <dgm:prSet presAssocID="{64BA9152-A310-412B-84BC-98E495555A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nd"/>
        </a:ext>
      </dgm:extLst>
    </dgm:pt>
    <dgm:pt modelId="{FC851BAD-FFF0-4281-BC73-B9F824BE8074}" type="pres">
      <dgm:prSet presAssocID="{64BA9152-A310-412B-84BC-98E495555A14}" presName="spaceRect" presStyleCnt="0"/>
      <dgm:spPr/>
    </dgm:pt>
    <dgm:pt modelId="{694905F8-F2D7-4225-A737-188BA0E2CBDD}" type="pres">
      <dgm:prSet presAssocID="{64BA9152-A310-412B-84BC-98E495555A14}" presName="textRect" presStyleLbl="revTx" presStyleIdx="3" presStyleCnt="5">
        <dgm:presLayoutVars>
          <dgm:chMax val="1"/>
          <dgm:chPref val="1"/>
        </dgm:presLayoutVars>
      </dgm:prSet>
      <dgm:spPr/>
    </dgm:pt>
    <dgm:pt modelId="{899025CC-A847-484A-B60A-AFDE5D64CE22}" type="pres">
      <dgm:prSet presAssocID="{CD4DEB4F-738F-451E-932E-7AC93ADE42DE}" presName="sibTrans" presStyleLbl="sibTrans2D1" presStyleIdx="0" presStyleCnt="0"/>
      <dgm:spPr/>
    </dgm:pt>
    <dgm:pt modelId="{FBA94EA5-1420-4C3A-97A8-7234CD4305CA}" type="pres">
      <dgm:prSet presAssocID="{9376A440-630C-433A-871A-7EDD7CE551B7}" presName="compNode" presStyleCnt="0"/>
      <dgm:spPr/>
    </dgm:pt>
    <dgm:pt modelId="{6FAB5466-6840-42EB-BC61-222AFCC472A6}" type="pres">
      <dgm:prSet presAssocID="{9376A440-630C-433A-871A-7EDD7CE551B7}" presName="iconBgRect" presStyleLbl="bgShp" presStyleIdx="4" presStyleCnt="5"/>
      <dgm:spPr/>
    </dgm:pt>
    <dgm:pt modelId="{57136089-121B-41C4-99F9-76FF28A52B16}" type="pres">
      <dgm:prSet presAssocID="{9376A440-630C-433A-871A-7EDD7CE551B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33ACEE50-E536-4A55-ABE1-4F9D6A33B3E1}" type="pres">
      <dgm:prSet presAssocID="{9376A440-630C-433A-871A-7EDD7CE551B7}" presName="spaceRect" presStyleCnt="0"/>
      <dgm:spPr/>
    </dgm:pt>
    <dgm:pt modelId="{4CC146DD-7955-49A4-9ADA-E1B8ED6FA804}" type="pres">
      <dgm:prSet presAssocID="{9376A440-630C-433A-871A-7EDD7CE551B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D77320C-ADF8-4E18-92D0-726577C93050}" type="presOf" srcId="{9809442A-0B79-4A93-B942-0EB58F25181C}" destId="{5A9227DA-DEC0-4E44-A1C7-FDB7E60AF8E9}" srcOrd="0" destOrd="0" presId="urn:microsoft.com/office/officeart/2018/2/layout/IconCircleList"/>
    <dgm:cxn modelId="{1CD39316-001B-4A7B-892E-F35C111EF0E8}" type="presOf" srcId="{D7645D78-6C5C-4A79-B22B-4ADAC1D81584}" destId="{2493C4C4-ADB9-4B82-8B46-72A3462D7876}" srcOrd="0" destOrd="0" presId="urn:microsoft.com/office/officeart/2018/2/layout/IconCircleList"/>
    <dgm:cxn modelId="{CF8B8219-C89B-4C7D-8A19-E83DC738A6C7}" type="presOf" srcId="{ACD6568E-68E4-405F-BBCD-0B3DF7915888}" destId="{73E814CE-A0F1-4103-91D2-0BBDCBD3A484}" srcOrd="0" destOrd="0" presId="urn:microsoft.com/office/officeart/2018/2/layout/IconCircleList"/>
    <dgm:cxn modelId="{1073F119-230E-4605-A246-3FB2E9B50E66}" type="presOf" srcId="{280CAD9E-C9DD-48CC-B18F-8C3BE7C08AA6}" destId="{4EDD50C0-D463-4F53-96C6-D68A265F7438}" srcOrd="0" destOrd="0" presId="urn:microsoft.com/office/officeart/2018/2/layout/IconCircleList"/>
    <dgm:cxn modelId="{1733331D-1F21-4B06-B828-332A907A1780}" type="presOf" srcId="{64BA9152-A310-412B-84BC-98E495555A14}" destId="{694905F8-F2D7-4225-A737-188BA0E2CBDD}" srcOrd="0" destOrd="0" presId="urn:microsoft.com/office/officeart/2018/2/layout/IconCircleList"/>
    <dgm:cxn modelId="{C8C3BA32-5E71-49FA-9273-6ECDFF530F61}" srcId="{ACD6568E-68E4-405F-BBCD-0B3DF7915888}" destId="{9809442A-0B79-4A93-B942-0EB58F25181C}" srcOrd="1" destOrd="0" parTransId="{F4F63EA4-64B9-403F-8E87-72A38DF1C71E}" sibTransId="{D7645D78-6C5C-4A79-B22B-4ADAC1D81584}"/>
    <dgm:cxn modelId="{BCB65674-6AE9-4902-A6C2-AD2282D8BCF0}" type="presOf" srcId="{CD4DEB4F-738F-451E-932E-7AC93ADE42DE}" destId="{899025CC-A847-484A-B60A-AFDE5D64CE22}" srcOrd="0" destOrd="0" presId="urn:microsoft.com/office/officeart/2018/2/layout/IconCircleList"/>
    <dgm:cxn modelId="{70FE7577-150B-4735-A586-079E89603E80}" srcId="{ACD6568E-68E4-405F-BBCD-0B3DF7915888}" destId="{64BA9152-A310-412B-84BC-98E495555A14}" srcOrd="3" destOrd="0" parTransId="{22A65A58-15D4-4024-BB3A-CB185B9A89E5}" sibTransId="{CD4DEB4F-738F-451E-932E-7AC93ADE42DE}"/>
    <dgm:cxn modelId="{BF43BEB5-6D4C-4982-BD36-46E1B7C3177C}" srcId="{ACD6568E-68E4-405F-BBCD-0B3DF7915888}" destId="{272D3B5E-5EBB-46C0-AA8D-D55AD8627D0B}" srcOrd="0" destOrd="0" parTransId="{4721EC07-623F-4943-9D3F-A4EBC2B5A723}" sibTransId="{A05E31E8-84C0-4C1A-8227-FE7C8ABBF252}"/>
    <dgm:cxn modelId="{7ACDE6CF-1962-4629-8C91-FCCE1267BEA1}" type="presOf" srcId="{9376A440-630C-433A-871A-7EDD7CE551B7}" destId="{4CC146DD-7955-49A4-9ADA-E1B8ED6FA804}" srcOrd="0" destOrd="0" presId="urn:microsoft.com/office/officeart/2018/2/layout/IconCircleList"/>
    <dgm:cxn modelId="{3FDF3BD5-6075-415D-83A2-33BB1E5A6E1E}" type="presOf" srcId="{4C8EB229-04E2-4BC2-B969-F2009143825C}" destId="{145363AB-F214-4459-81E8-316EBCC6D0A8}" srcOrd="0" destOrd="0" presId="urn:microsoft.com/office/officeart/2018/2/layout/IconCircleList"/>
    <dgm:cxn modelId="{0A0372D5-8E65-4B6A-9FD5-DD10F128DF8A}" type="presOf" srcId="{A05E31E8-84C0-4C1A-8227-FE7C8ABBF252}" destId="{78365BD4-A424-4D68-B4FD-0E1F80A18135}" srcOrd="0" destOrd="0" presId="urn:microsoft.com/office/officeart/2018/2/layout/IconCircleList"/>
    <dgm:cxn modelId="{6E81DAE6-5524-4B82-8FB7-BAB8A48709B2}" srcId="{ACD6568E-68E4-405F-BBCD-0B3DF7915888}" destId="{9376A440-630C-433A-871A-7EDD7CE551B7}" srcOrd="4" destOrd="0" parTransId="{6DD7C0FE-24E4-4DCD-8A32-7F921B2AD9FF}" sibTransId="{F57E559F-32D0-49B2-8C8F-68417925B5B5}"/>
    <dgm:cxn modelId="{9A48C7F1-AE3C-4ECC-85AA-249AF2B5F5B9}" srcId="{ACD6568E-68E4-405F-BBCD-0B3DF7915888}" destId="{280CAD9E-C9DD-48CC-B18F-8C3BE7C08AA6}" srcOrd="2" destOrd="0" parTransId="{EA4A8A39-64F4-439B-9735-99E7584C7DB7}" sibTransId="{4C8EB229-04E2-4BC2-B969-F2009143825C}"/>
    <dgm:cxn modelId="{7EADCDF8-48EB-4D16-B58D-F9872FB13FEE}" type="presOf" srcId="{272D3B5E-5EBB-46C0-AA8D-D55AD8627D0B}" destId="{D3B7EDFF-BEB9-488E-9CDB-AC27A755B43E}" srcOrd="0" destOrd="0" presId="urn:microsoft.com/office/officeart/2018/2/layout/IconCircleList"/>
    <dgm:cxn modelId="{801D3ACA-4330-453D-B566-E84308CC6100}" type="presParOf" srcId="{73E814CE-A0F1-4103-91D2-0BBDCBD3A484}" destId="{2402EACC-809A-4578-AD74-EB96923D1528}" srcOrd="0" destOrd="0" presId="urn:microsoft.com/office/officeart/2018/2/layout/IconCircleList"/>
    <dgm:cxn modelId="{156BEAA8-6B7B-4AC1-868B-348759A6AB66}" type="presParOf" srcId="{2402EACC-809A-4578-AD74-EB96923D1528}" destId="{FF9EA4FA-9E02-4071-A43A-45CB768D593B}" srcOrd="0" destOrd="0" presId="urn:microsoft.com/office/officeart/2018/2/layout/IconCircleList"/>
    <dgm:cxn modelId="{E3AC433E-CBFA-4AC9-A9C7-56B483391239}" type="presParOf" srcId="{FF9EA4FA-9E02-4071-A43A-45CB768D593B}" destId="{E42C7C9B-9753-4474-8E9A-05C27950DE9C}" srcOrd="0" destOrd="0" presId="urn:microsoft.com/office/officeart/2018/2/layout/IconCircleList"/>
    <dgm:cxn modelId="{E659C7C4-E199-4AA5-9702-92573CB0ADB7}" type="presParOf" srcId="{FF9EA4FA-9E02-4071-A43A-45CB768D593B}" destId="{99EEDB2E-C3B1-4EDF-B650-5FED4D311FE8}" srcOrd="1" destOrd="0" presId="urn:microsoft.com/office/officeart/2018/2/layout/IconCircleList"/>
    <dgm:cxn modelId="{34FD6773-F95A-4367-A14D-6B44EF63855A}" type="presParOf" srcId="{FF9EA4FA-9E02-4071-A43A-45CB768D593B}" destId="{6DD790BA-8191-438A-80A3-832C191FCEDC}" srcOrd="2" destOrd="0" presId="urn:microsoft.com/office/officeart/2018/2/layout/IconCircleList"/>
    <dgm:cxn modelId="{3E73F002-F64F-4F6A-A71D-B2F57A7FFC17}" type="presParOf" srcId="{FF9EA4FA-9E02-4071-A43A-45CB768D593B}" destId="{D3B7EDFF-BEB9-488E-9CDB-AC27A755B43E}" srcOrd="3" destOrd="0" presId="urn:microsoft.com/office/officeart/2018/2/layout/IconCircleList"/>
    <dgm:cxn modelId="{099C7C38-9512-47AA-A82A-0253050C9E8B}" type="presParOf" srcId="{2402EACC-809A-4578-AD74-EB96923D1528}" destId="{78365BD4-A424-4D68-B4FD-0E1F80A18135}" srcOrd="1" destOrd="0" presId="urn:microsoft.com/office/officeart/2018/2/layout/IconCircleList"/>
    <dgm:cxn modelId="{E3669B95-A20C-4467-A806-E49D3AD8B3C9}" type="presParOf" srcId="{2402EACC-809A-4578-AD74-EB96923D1528}" destId="{CD453D1E-9036-420D-B82D-AFA294DFF27B}" srcOrd="2" destOrd="0" presId="urn:microsoft.com/office/officeart/2018/2/layout/IconCircleList"/>
    <dgm:cxn modelId="{5D56A62B-7170-44BF-AB05-77CA82A9F1E7}" type="presParOf" srcId="{CD453D1E-9036-420D-B82D-AFA294DFF27B}" destId="{83E63F71-C122-46C3-8853-38371142B38A}" srcOrd="0" destOrd="0" presId="urn:microsoft.com/office/officeart/2018/2/layout/IconCircleList"/>
    <dgm:cxn modelId="{547A8895-0362-4A86-A8E5-3A02D745FD5F}" type="presParOf" srcId="{CD453D1E-9036-420D-B82D-AFA294DFF27B}" destId="{D789157A-FC70-40B4-A579-8FF92E9A1A7C}" srcOrd="1" destOrd="0" presId="urn:microsoft.com/office/officeart/2018/2/layout/IconCircleList"/>
    <dgm:cxn modelId="{86047BFA-7831-49C9-9825-75F95EC2FE40}" type="presParOf" srcId="{CD453D1E-9036-420D-B82D-AFA294DFF27B}" destId="{5B5B8BBF-C03A-4896-A0A6-BAB7DC4EE553}" srcOrd="2" destOrd="0" presId="urn:microsoft.com/office/officeart/2018/2/layout/IconCircleList"/>
    <dgm:cxn modelId="{1BBB812E-7E48-4561-B266-151E0DFC6A5B}" type="presParOf" srcId="{CD453D1E-9036-420D-B82D-AFA294DFF27B}" destId="{5A9227DA-DEC0-4E44-A1C7-FDB7E60AF8E9}" srcOrd="3" destOrd="0" presId="urn:microsoft.com/office/officeart/2018/2/layout/IconCircleList"/>
    <dgm:cxn modelId="{AE4569C9-9D61-4AA7-AB29-B8A83173D880}" type="presParOf" srcId="{2402EACC-809A-4578-AD74-EB96923D1528}" destId="{2493C4C4-ADB9-4B82-8B46-72A3462D7876}" srcOrd="3" destOrd="0" presId="urn:microsoft.com/office/officeart/2018/2/layout/IconCircleList"/>
    <dgm:cxn modelId="{2DA0E9B9-44DB-4061-A4C2-D3D6CCDD2F78}" type="presParOf" srcId="{2402EACC-809A-4578-AD74-EB96923D1528}" destId="{76DEC8CF-5B4D-4F68-84F0-61EE8C41D6C9}" srcOrd="4" destOrd="0" presId="urn:microsoft.com/office/officeart/2018/2/layout/IconCircleList"/>
    <dgm:cxn modelId="{7B372CA6-A8C9-49D6-B02B-B161504EACDE}" type="presParOf" srcId="{76DEC8CF-5B4D-4F68-84F0-61EE8C41D6C9}" destId="{AC81EE84-18CE-4C08-B1CE-A66E642FFDEC}" srcOrd="0" destOrd="0" presId="urn:microsoft.com/office/officeart/2018/2/layout/IconCircleList"/>
    <dgm:cxn modelId="{DBCE719B-4E98-4343-85A3-A25B0E528519}" type="presParOf" srcId="{76DEC8CF-5B4D-4F68-84F0-61EE8C41D6C9}" destId="{B15BDF18-407B-4FD4-939A-64A33A5FA70E}" srcOrd="1" destOrd="0" presId="urn:microsoft.com/office/officeart/2018/2/layout/IconCircleList"/>
    <dgm:cxn modelId="{7307B49E-56EF-406F-9E06-6224B57ADE60}" type="presParOf" srcId="{76DEC8CF-5B4D-4F68-84F0-61EE8C41D6C9}" destId="{363F64F1-82B0-4FF6-96E8-CD2563D10756}" srcOrd="2" destOrd="0" presId="urn:microsoft.com/office/officeart/2018/2/layout/IconCircleList"/>
    <dgm:cxn modelId="{B523A4F0-E157-44B5-90AC-11861EB252CC}" type="presParOf" srcId="{76DEC8CF-5B4D-4F68-84F0-61EE8C41D6C9}" destId="{4EDD50C0-D463-4F53-96C6-D68A265F7438}" srcOrd="3" destOrd="0" presId="urn:microsoft.com/office/officeart/2018/2/layout/IconCircleList"/>
    <dgm:cxn modelId="{8E92081A-4057-418F-80D5-F34A5778B38F}" type="presParOf" srcId="{2402EACC-809A-4578-AD74-EB96923D1528}" destId="{145363AB-F214-4459-81E8-316EBCC6D0A8}" srcOrd="5" destOrd="0" presId="urn:microsoft.com/office/officeart/2018/2/layout/IconCircleList"/>
    <dgm:cxn modelId="{0A18145F-022D-4CBE-A0DB-58936F0EA0AA}" type="presParOf" srcId="{2402EACC-809A-4578-AD74-EB96923D1528}" destId="{416E524A-6899-4A11-BABD-625B6BC78A56}" srcOrd="6" destOrd="0" presId="urn:microsoft.com/office/officeart/2018/2/layout/IconCircleList"/>
    <dgm:cxn modelId="{29C0352C-3AD5-48BF-AAAD-41FC882DD93D}" type="presParOf" srcId="{416E524A-6899-4A11-BABD-625B6BC78A56}" destId="{C809A8A3-6EBA-41B9-BAC6-0AD07F8131BD}" srcOrd="0" destOrd="0" presId="urn:microsoft.com/office/officeart/2018/2/layout/IconCircleList"/>
    <dgm:cxn modelId="{64B54DA5-9BF0-46A9-B42F-2DD9D4D8F3CA}" type="presParOf" srcId="{416E524A-6899-4A11-BABD-625B6BC78A56}" destId="{652DA615-0DB2-4FEC-9EAB-BAE5AE4883FE}" srcOrd="1" destOrd="0" presId="urn:microsoft.com/office/officeart/2018/2/layout/IconCircleList"/>
    <dgm:cxn modelId="{E38E128B-6A03-4570-BEBB-F59A0F71405F}" type="presParOf" srcId="{416E524A-6899-4A11-BABD-625B6BC78A56}" destId="{FC851BAD-FFF0-4281-BC73-B9F824BE8074}" srcOrd="2" destOrd="0" presId="urn:microsoft.com/office/officeart/2018/2/layout/IconCircleList"/>
    <dgm:cxn modelId="{8D5AC6CA-1FB5-4800-89A6-606364A054C6}" type="presParOf" srcId="{416E524A-6899-4A11-BABD-625B6BC78A56}" destId="{694905F8-F2D7-4225-A737-188BA0E2CBDD}" srcOrd="3" destOrd="0" presId="urn:microsoft.com/office/officeart/2018/2/layout/IconCircleList"/>
    <dgm:cxn modelId="{FC306068-954B-4236-BEDE-FB576DDEAA92}" type="presParOf" srcId="{2402EACC-809A-4578-AD74-EB96923D1528}" destId="{899025CC-A847-484A-B60A-AFDE5D64CE22}" srcOrd="7" destOrd="0" presId="urn:microsoft.com/office/officeart/2018/2/layout/IconCircleList"/>
    <dgm:cxn modelId="{0992B4E6-D645-492B-AE78-5B1A14870007}" type="presParOf" srcId="{2402EACC-809A-4578-AD74-EB96923D1528}" destId="{FBA94EA5-1420-4C3A-97A8-7234CD4305CA}" srcOrd="8" destOrd="0" presId="urn:microsoft.com/office/officeart/2018/2/layout/IconCircleList"/>
    <dgm:cxn modelId="{A3D422B8-B61A-47F0-9F5B-A24954C17805}" type="presParOf" srcId="{FBA94EA5-1420-4C3A-97A8-7234CD4305CA}" destId="{6FAB5466-6840-42EB-BC61-222AFCC472A6}" srcOrd="0" destOrd="0" presId="urn:microsoft.com/office/officeart/2018/2/layout/IconCircleList"/>
    <dgm:cxn modelId="{9D58D188-EC86-49D1-9035-40BC236E2DC7}" type="presParOf" srcId="{FBA94EA5-1420-4C3A-97A8-7234CD4305CA}" destId="{57136089-121B-41C4-99F9-76FF28A52B16}" srcOrd="1" destOrd="0" presId="urn:microsoft.com/office/officeart/2018/2/layout/IconCircleList"/>
    <dgm:cxn modelId="{A9D5F13C-F3FD-4C92-B634-36D81C27A205}" type="presParOf" srcId="{FBA94EA5-1420-4C3A-97A8-7234CD4305CA}" destId="{33ACEE50-E536-4A55-ABE1-4F9D6A33B3E1}" srcOrd="2" destOrd="0" presId="urn:microsoft.com/office/officeart/2018/2/layout/IconCircleList"/>
    <dgm:cxn modelId="{03DB9BFC-F23F-451C-A297-FFA3C872B768}" type="presParOf" srcId="{FBA94EA5-1420-4C3A-97A8-7234CD4305CA}" destId="{4CC146DD-7955-49A4-9ADA-E1B8ED6FA80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85B550-1C4E-431D-B80D-20CD6533124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A99589E-EFE9-4123-B107-AC1B7FCD1446}">
      <dgm:prSet/>
      <dgm:spPr/>
      <dgm:t>
        <a:bodyPr/>
        <a:lstStyle/>
        <a:p>
          <a:pPr>
            <a:defRPr cap="all"/>
          </a:pPr>
          <a:r>
            <a:rPr lang="es-ES" b="0" i="1"/>
            <a:t>"Interfaz Intuitiva y Fácil de Usar"</a:t>
          </a:r>
          <a:endParaRPr lang="en-US"/>
        </a:p>
      </dgm:t>
    </dgm:pt>
    <dgm:pt modelId="{2BD554E1-63FF-4634-B415-342F61904CD6}" type="parTrans" cxnId="{6D39B1DD-BFFF-4B39-BAA5-2C0431F16861}">
      <dgm:prSet/>
      <dgm:spPr/>
      <dgm:t>
        <a:bodyPr/>
        <a:lstStyle/>
        <a:p>
          <a:endParaRPr lang="en-US"/>
        </a:p>
      </dgm:t>
    </dgm:pt>
    <dgm:pt modelId="{A9C7936F-8F97-40B0-93F2-C8D9B13075F6}" type="sibTrans" cxnId="{6D39B1DD-BFFF-4B39-BAA5-2C0431F16861}">
      <dgm:prSet/>
      <dgm:spPr/>
      <dgm:t>
        <a:bodyPr/>
        <a:lstStyle/>
        <a:p>
          <a:endParaRPr lang="en-US"/>
        </a:p>
      </dgm:t>
    </dgm:pt>
    <dgm:pt modelId="{FBD94638-FCE3-4CFC-B613-AD137EE6BBA9}">
      <dgm:prSet/>
      <dgm:spPr/>
      <dgm:t>
        <a:bodyPr/>
        <a:lstStyle/>
        <a:p>
          <a:pPr>
            <a:defRPr cap="all"/>
          </a:pPr>
          <a:r>
            <a:rPr lang="es-ES" b="0" i="1"/>
            <a:t>"Monitoreo en Tiempo Real"</a:t>
          </a:r>
          <a:endParaRPr lang="en-US"/>
        </a:p>
      </dgm:t>
    </dgm:pt>
    <dgm:pt modelId="{E724303C-475C-42D6-84F1-0513C476F8DD}" type="parTrans" cxnId="{45976AE9-189F-47DA-8029-29224815B9EA}">
      <dgm:prSet/>
      <dgm:spPr/>
      <dgm:t>
        <a:bodyPr/>
        <a:lstStyle/>
        <a:p>
          <a:endParaRPr lang="en-US"/>
        </a:p>
      </dgm:t>
    </dgm:pt>
    <dgm:pt modelId="{7A3F6133-F411-4623-B147-511DB04EAC96}" type="sibTrans" cxnId="{45976AE9-189F-47DA-8029-29224815B9EA}">
      <dgm:prSet/>
      <dgm:spPr/>
      <dgm:t>
        <a:bodyPr/>
        <a:lstStyle/>
        <a:p>
          <a:endParaRPr lang="en-US"/>
        </a:p>
      </dgm:t>
    </dgm:pt>
    <dgm:pt modelId="{7C258FE6-6005-4BBF-B8E5-445E71AB2136}">
      <dgm:prSet/>
      <dgm:spPr/>
      <dgm:t>
        <a:bodyPr/>
        <a:lstStyle/>
        <a:p>
          <a:pPr>
            <a:defRPr cap="all"/>
          </a:pPr>
          <a:r>
            <a:rPr lang="es-ES" b="0" i="1"/>
            <a:t>"Alertas y Notificaciones Automáticas"</a:t>
          </a:r>
          <a:endParaRPr lang="en-US"/>
        </a:p>
      </dgm:t>
    </dgm:pt>
    <dgm:pt modelId="{1A984083-A108-40BB-A3AB-22C8FE044B1E}" type="parTrans" cxnId="{B15F122D-1217-49E3-8D00-AB4B088EAA93}">
      <dgm:prSet/>
      <dgm:spPr/>
      <dgm:t>
        <a:bodyPr/>
        <a:lstStyle/>
        <a:p>
          <a:endParaRPr lang="en-US"/>
        </a:p>
      </dgm:t>
    </dgm:pt>
    <dgm:pt modelId="{5C9CFFB1-C616-425E-8E69-1BEBEBD65F81}" type="sibTrans" cxnId="{B15F122D-1217-49E3-8D00-AB4B088EAA93}">
      <dgm:prSet/>
      <dgm:spPr/>
      <dgm:t>
        <a:bodyPr/>
        <a:lstStyle/>
        <a:p>
          <a:endParaRPr lang="en-US"/>
        </a:p>
      </dgm:t>
    </dgm:pt>
    <dgm:pt modelId="{1524A145-D05F-4CCF-ABBF-4F7C6FC8843F}">
      <dgm:prSet/>
      <dgm:spPr/>
      <dgm:t>
        <a:bodyPr/>
        <a:lstStyle/>
        <a:p>
          <a:pPr>
            <a:defRPr cap="all"/>
          </a:pPr>
          <a:r>
            <a:rPr lang="es-ES" b="0" i="1"/>
            <a:t>"Informes y Análisis Detallados"</a:t>
          </a:r>
          <a:endParaRPr lang="en-US"/>
        </a:p>
      </dgm:t>
    </dgm:pt>
    <dgm:pt modelId="{B33A2317-82CE-4D0C-8E58-3FC4B089E8D0}" type="parTrans" cxnId="{33D03A22-62F0-47A2-923C-784B84D66B44}">
      <dgm:prSet/>
      <dgm:spPr/>
      <dgm:t>
        <a:bodyPr/>
        <a:lstStyle/>
        <a:p>
          <a:endParaRPr lang="en-US"/>
        </a:p>
      </dgm:t>
    </dgm:pt>
    <dgm:pt modelId="{F54021A8-BF08-4CB4-A71D-9071FB4F23F4}" type="sibTrans" cxnId="{33D03A22-62F0-47A2-923C-784B84D66B44}">
      <dgm:prSet/>
      <dgm:spPr/>
      <dgm:t>
        <a:bodyPr/>
        <a:lstStyle/>
        <a:p>
          <a:endParaRPr lang="en-US"/>
        </a:p>
      </dgm:t>
    </dgm:pt>
    <dgm:pt modelId="{3C1052FD-A4CF-40FE-9E6B-6B94FD6B4AB5}">
      <dgm:prSet/>
      <dgm:spPr/>
      <dgm:t>
        <a:bodyPr/>
        <a:lstStyle/>
        <a:p>
          <a:pPr>
            <a:defRPr cap="all"/>
          </a:pPr>
          <a:r>
            <a:rPr lang="es-ES" b="0" i="1"/>
            <a:t>"Integración con Sistemas Existentes"</a:t>
          </a:r>
          <a:endParaRPr lang="en-US"/>
        </a:p>
      </dgm:t>
    </dgm:pt>
    <dgm:pt modelId="{C3ECF739-B3C6-4521-9534-A0DCDFADA270}" type="parTrans" cxnId="{BEB016F2-A2A7-42F3-9417-8C107D690FD2}">
      <dgm:prSet/>
      <dgm:spPr/>
      <dgm:t>
        <a:bodyPr/>
        <a:lstStyle/>
        <a:p>
          <a:endParaRPr lang="en-US"/>
        </a:p>
      </dgm:t>
    </dgm:pt>
    <dgm:pt modelId="{030A125F-7C90-4B03-B916-7B618753E4B9}" type="sibTrans" cxnId="{BEB016F2-A2A7-42F3-9417-8C107D690FD2}">
      <dgm:prSet/>
      <dgm:spPr/>
      <dgm:t>
        <a:bodyPr/>
        <a:lstStyle/>
        <a:p>
          <a:endParaRPr lang="en-US"/>
        </a:p>
      </dgm:t>
    </dgm:pt>
    <dgm:pt modelId="{41287AB3-195E-4B07-923D-8E0C37EDCE79}">
      <dgm:prSet/>
      <dgm:spPr/>
      <dgm:t>
        <a:bodyPr/>
        <a:lstStyle/>
        <a:p>
          <a:pPr>
            <a:defRPr cap="all"/>
          </a:pPr>
          <a:r>
            <a:rPr lang="es-ES" b="0" i="1"/>
            <a:t>"Soporte y Asistencia 24/7"</a:t>
          </a:r>
          <a:endParaRPr lang="en-US"/>
        </a:p>
      </dgm:t>
    </dgm:pt>
    <dgm:pt modelId="{F8B45AAA-469E-439F-9BA7-58F778310B17}" type="parTrans" cxnId="{72736245-8E8E-4302-AF6C-831BE10F33F8}">
      <dgm:prSet/>
      <dgm:spPr/>
      <dgm:t>
        <a:bodyPr/>
        <a:lstStyle/>
        <a:p>
          <a:endParaRPr lang="en-US"/>
        </a:p>
      </dgm:t>
    </dgm:pt>
    <dgm:pt modelId="{F608CE89-6578-464B-A86B-147903051963}" type="sibTrans" cxnId="{72736245-8E8E-4302-AF6C-831BE10F33F8}">
      <dgm:prSet/>
      <dgm:spPr/>
      <dgm:t>
        <a:bodyPr/>
        <a:lstStyle/>
        <a:p>
          <a:endParaRPr lang="en-US"/>
        </a:p>
      </dgm:t>
    </dgm:pt>
    <dgm:pt modelId="{33964F6B-CD9E-46A2-88CC-2FD656F052FF}" type="pres">
      <dgm:prSet presAssocID="{3D85B550-1C4E-431D-B80D-20CD6533124D}" presName="root" presStyleCnt="0">
        <dgm:presLayoutVars>
          <dgm:dir/>
          <dgm:resizeHandles val="exact"/>
        </dgm:presLayoutVars>
      </dgm:prSet>
      <dgm:spPr/>
    </dgm:pt>
    <dgm:pt modelId="{3948E50A-7099-4D6C-B6B2-1BD10456386E}" type="pres">
      <dgm:prSet presAssocID="{7A99589E-EFE9-4123-B107-AC1B7FCD1446}" presName="compNode" presStyleCnt="0"/>
      <dgm:spPr/>
    </dgm:pt>
    <dgm:pt modelId="{523CA0A4-7355-492C-AFF4-A9F7FAD9A9A7}" type="pres">
      <dgm:prSet presAssocID="{7A99589E-EFE9-4123-B107-AC1B7FCD1446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7E893A0-237F-4F61-88D9-A09EB9813778}" type="pres">
      <dgm:prSet presAssocID="{7A99589E-EFE9-4123-B107-AC1B7FCD144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6E50536-4455-4734-B1EE-AED5EA5F512E}" type="pres">
      <dgm:prSet presAssocID="{7A99589E-EFE9-4123-B107-AC1B7FCD1446}" presName="spaceRect" presStyleCnt="0"/>
      <dgm:spPr/>
    </dgm:pt>
    <dgm:pt modelId="{9493688E-6726-4044-9A39-F0945A288360}" type="pres">
      <dgm:prSet presAssocID="{7A99589E-EFE9-4123-B107-AC1B7FCD1446}" presName="textRect" presStyleLbl="revTx" presStyleIdx="0" presStyleCnt="6">
        <dgm:presLayoutVars>
          <dgm:chMax val="1"/>
          <dgm:chPref val="1"/>
        </dgm:presLayoutVars>
      </dgm:prSet>
      <dgm:spPr/>
    </dgm:pt>
    <dgm:pt modelId="{31CC27E1-327F-4F52-893F-3E21C6B3850E}" type="pres">
      <dgm:prSet presAssocID="{A9C7936F-8F97-40B0-93F2-C8D9B13075F6}" presName="sibTrans" presStyleCnt="0"/>
      <dgm:spPr/>
    </dgm:pt>
    <dgm:pt modelId="{73E90892-1682-477B-BB26-D73ABB8479A0}" type="pres">
      <dgm:prSet presAssocID="{FBD94638-FCE3-4CFC-B613-AD137EE6BBA9}" presName="compNode" presStyleCnt="0"/>
      <dgm:spPr/>
    </dgm:pt>
    <dgm:pt modelId="{829F7EC4-D002-4CB2-A918-79EF7BA5C4CC}" type="pres">
      <dgm:prSet presAssocID="{FBD94638-FCE3-4CFC-B613-AD137EE6BBA9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76649C9-ADF6-4553-B822-F21D0EAD712A}" type="pres">
      <dgm:prSet presAssocID="{FBD94638-FCE3-4CFC-B613-AD137EE6BBA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stle scene"/>
        </a:ext>
      </dgm:extLst>
    </dgm:pt>
    <dgm:pt modelId="{B036C55D-0492-44A8-9ECC-10F671730CAB}" type="pres">
      <dgm:prSet presAssocID="{FBD94638-FCE3-4CFC-B613-AD137EE6BBA9}" presName="spaceRect" presStyleCnt="0"/>
      <dgm:spPr/>
    </dgm:pt>
    <dgm:pt modelId="{9E6EB516-1D55-4CE4-BA71-67ECB1F63FEF}" type="pres">
      <dgm:prSet presAssocID="{FBD94638-FCE3-4CFC-B613-AD137EE6BBA9}" presName="textRect" presStyleLbl="revTx" presStyleIdx="1" presStyleCnt="6">
        <dgm:presLayoutVars>
          <dgm:chMax val="1"/>
          <dgm:chPref val="1"/>
        </dgm:presLayoutVars>
      </dgm:prSet>
      <dgm:spPr/>
    </dgm:pt>
    <dgm:pt modelId="{E48E63F5-68CE-4E17-A0AE-C7C8A17AA638}" type="pres">
      <dgm:prSet presAssocID="{7A3F6133-F411-4623-B147-511DB04EAC96}" presName="sibTrans" presStyleCnt="0"/>
      <dgm:spPr/>
    </dgm:pt>
    <dgm:pt modelId="{F3ED3038-C8D6-40C6-BF37-69DAEFB31724}" type="pres">
      <dgm:prSet presAssocID="{7C258FE6-6005-4BBF-B8E5-445E71AB2136}" presName="compNode" presStyleCnt="0"/>
      <dgm:spPr/>
    </dgm:pt>
    <dgm:pt modelId="{354CA18B-9801-4FAE-BDA6-2E981BBF014C}" type="pres">
      <dgm:prSet presAssocID="{7C258FE6-6005-4BBF-B8E5-445E71AB2136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17F92B8-205D-44EA-9E8F-C43677C500F0}" type="pres">
      <dgm:prSet presAssocID="{7C258FE6-6005-4BBF-B8E5-445E71AB213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E85BA0F3-419E-4E70-B9AB-71A17982D075}" type="pres">
      <dgm:prSet presAssocID="{7C258FE6-6005-4BBF-B8E5-445E71AB2136}" presName="spaceRect" presStyleCnt="0"/>
      <dgm:spPr/>
    </dgm:pt>
    <dgm:pt modelId="{E1AD6EBA-3479-4647-A115-4EC82924E0AC}" type="pres">
      <dgm:prSet presAssocID="{7C258FE6-6005-4BBF-B8E5-445E71AB2136}" presName="textRect" presStyleLbl="revTx" presStyleIdx="2" presStyleCnt="6">
        <dgm:presLayoutVars>
          <dgm:chMax val="1"/>
          <dgm:chPref val="1"/>
        </dgm:presLayoutVars>
      </dgm:prSet>
      <dgm:spPr/>
    </dgm:pt>
    <dgm:pt modelId="{B1AC40CF-300D-42CD-9262-1C3755469656}" type="pres">
      <dgm:prSet presAssocID="{5C9CFFB1-C616-425E-8E69-1BEBEBD65F81}" presName="sibTrans" presStyleCnt="0"/>
      <dgm:spPr/>
    </dgm:pt>
    <dgm:pt modelId="{0D63125D-C54F-4233-BC72-219F8E61C467}" type="pres">
      <dgm:prSet presAssocID="{1524A145-D05F-4CCF-ABBF-4F7C6FC8843F}" presName="compNode" presStyleCnt="0"/>
      <dgm:spPr/>
    </dgm:pt>
    <dgm:pt modelId="{2E17616A-4046-48F3-97A7-33CEF42F996E}" type="pres">
      <dgm:prSet presAssocID="{1524A145-D05F-4CCF-ABBF-4F7C6FC8843F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CA7B393-7D67-4270-85DD-0DC08B0B0CB2}" type="pres">
      <dgm:prSet presAssocID="{1524A145-D05F-4CCF-ABBF-4F7C6FC8843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96C65D9-ADC4-44DD-96ED-C6F7E4D6E63C}" type="pres">
      <dgm:prSet presAssocID="{1524A145-D05F-4CCF-ABBF-4F7C6FC8843F}" presName="spaceRect" presStyleCnt="0"/>
      <dgm:spPr/>
    </dgm:pt>
    <dgm:pt modelId="{5F8C96BD-FF04-41BC-9383-D9DD724174D7}" type="pres">
      <dgm:prSet presAssocID="{1524A145-D05F-4CCF-ABBF-4F7C6FC8843F}" presName="textRect" presStyleLbl="revTx" presStyleIdx="3" presStyleCnt="6">
        <dgm:presLayoutVars>
          <dgm:chMax val="1"/>
          <dgm:chPref val="1"/>
        </dgm:presLayoutVars>
      </dgm:prSet>
      <dgm:spPr/>
    </dgm:pt>
    <dgm:pt modelId="{647855F7-A87C-40AF-888B-EF22C978F662}" type="pres">
      <dgm:prSet presAssocID="{F54021A8-BF08-4CB4-A71D-9071FB4F23F4}" presName="sibTrans" presStyleCnt="0"/>
      <dgm:spPr/>
    </dgm:pt>
    <dgm:pt modelId="{16DD3229-97C3-4136-BBFC-BACED562E7DA}" type="pres">
      <dgm:prSet presAssocID="{3C1052FD-A4CF-40FE-9E6B-6B94FD6B4AB5}" presName="compNode" presStyleCnt="0"/>
      <dgm:spPr/>
    </dgm:pt>
    <dgm:pt modelId="{728C9254-4D67-4997-B8A8-3D77722C87E5}" type="pres">
      <dgm:prSet presAssocID="{3C1052FD-A4CF-40FE-9E6B-6B94FD6B4AB5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2478D03-321B-4EDE-8440-3A117995B396}" type="pres">
      <dgm:prSet presAssocID="{3C1052FD-A4CF-40FE-9E6B-6B94FD6B4A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C5651A7-C001-4893-9425-59ABF95342E7}" type="pres">
      <dgm:prSet presAssocID="{3C1052FD-A4CF-40FE-9E6B-6B94FD6B4AB5}" presName="spaceRect" presStyleCnt="0"/>
      <dgm:spPr/>
    </dgm:pt>
    <dgm:pt modelId="{0B78A027-5172-4A26-9DA8-2F68267BB6A1}" type="pres">
      <dgm:prSet presAssocID="{3C1052FD-A4CF-40FE-9E6B-6B94FD6B4AB5}" presName="textRect" presStyleLbl="revTx" presStyleIdx="4" presStyleCnt="6">
        <dgm:presLayoutVars>
          <dgm:chMax val="1"/>
          <dgm:chPref val="1"/>
        </dgm:presLayoutVars>
      </dgm:prSet>
      <dgm:spPr/>
    </dgm:pt>
    <dgm:pt modelId="{DE8B3C27-2597-4EB9-8EF7-4D3BA4C01FEF}" type="pres">
      <dgm:prSet presAssocID="{030A125F-7C90-4B03-B916-7B618753E4B9}" presName="sibTrans" presStyleCnt="0"/>
      <dgm:spPr/>
    </dgm:pt>
    <dgm:pt modelId="{B8067EA1-586C-4121-95C4-90DCFF86C14B}" type="pres">
      <dgm:prSet presAssocID="{41287AB3-195E-4B07-923D-8E0C37EDCE79}" presName="compNode" presStyleCnt="0"/>
      <dgm:spPr/>
    </dgm:pt>
    <dgm:pt modelId="{C06C166D-B2A6-4563-807F-E9D27736AACD}" type="pres">
      <dgm:prSet presAssocID="{41287AB3-195E-4B07-923D-8E0C37EDCE79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73BC70F-9DEC-4FBF-9166-8038CF4FB208}" type="pres">
      <dgm:prSet presAssocID="{41287AB3-195E-4B07-923D-8E0C37EDCE7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A43311A-A8E8-4D89-B2A5-C212C49E2116}" type="pres">
      <dgm:prSet presAssocID="{41287AB3-195E-4B07-923D-8E0C37EDCE79}" presName="spaceRect" presStyleCnt="0"/>
      <dgm:spPr/>
    </dgm:pt>
    <dgm:pt modelId="{5E302D9D-0161-4377-98D8-C56EC17B4513}" type="pres">
      <dgm:prSet presAssocID="{41287AB3-195E-4B07-923D-8E0C37EDCE7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43ADA17-BA82-402D-B752-F25EF0BF0496}" type="presOf" srcId="{3C1052FD-A4CF-40FE-9E6B-6B94FD6B4AB5}" destId="{0B78A027-5172-4A26-9DA8-2F68267BB6A1}" srcOrd="0" destOrd="0" presId="urn:microsoft.com/office/officeart/2018/5/layout/IconLeafLabelList"/>
    <dgm:cxn modelId="{33D03A22-62F0-47A2-923C-784B84D66B44}" srcId="{3D85B550-1C4E-431D-B80D-20CD6533124D}" destId="{1524A145-D05F-4CCF-ABBF-4F7C6FC8843F}" srcOrd="3" destOrd="0" parTransId="{B33A2317-82CE-4D0C-8E58-3FC4B089E8D0}" sibTransId="{F54021A8-BF08-4CB4-A71D-9071FB4F23F4}"/>
    <dgm:cxn modelId="{B15F122D-1217-49E3-8D00-AB4B088EAA93}" srcId="{3D85B550-1C4E-431D-B80D-20CD6533124D}" destId="{7C258FE6-6005-4BBF-B8E5-445E71AB2136}" srcOrd="2" destOrd="0" parTransId="{1A984083-A108-40BB-A3AB-22C8FE044B1E}" sibTransId="{5C9CFFB1-C616-425E-8E69-1BEBEBD65F81}"/>
    <dgm:cxn modelId="{72736245-8E8E-4302-AF6C-831BE10F33F8}" srcId="{3D85B550-1C4E-431D-B80D-20CD6533124D}" destId="{41287AB3-195E-4B07-923D-8E0C37EDCE79}" srcOrd="5" destOrd="0" parTransId="{F8B45AAA-469E-439F-9BA7-58F778310B17}" sibTransId="{F608CE89-6578-464B-A86B-147903051963}"/>
    <dgm:cxn modelId="{C0AEC646-8EA1-432D-AE36-201C6336CF83}" type="presOf" srcId="{7C258FE6-6005-4BBF-B8E5-445E71AB2136}" destId="{E1AD6EBA-3479-4647-A115-4EC82924E0AC}" srcOrd="0" destOrd="0" presId="urn:microsoft.com/office/officeart/2018/5/layout/IconLeafLabelList"/>
    <dgm:cxn modelId="{028C4A8D-9662-442C-A35E-9073FD5510C3}" type="presOf" srcId="{41287AB3-195E-4B07-923D-8E0C37EDCE79}" destId="{5E302D9D-0161-4377-98D8-C56EC17B4513}" srcOrd="0" destOrd="0" presId="urn:microsoft.com/office/officeart/2018/5/layout/IconLeafLabelList"/>
    <dgm:cxn modelId="{D3C6A9A8-8A31-4E77-9195-23DFB17D2B0D}" type="presOf" srcId="{3D85B550-1C4E-431D-B80D-20CD6533124D}" destId="{33964F6B-CD9E-46A2-88CC-2FD656F052FF}" srcOrd="0" destOrd="0" presId="urn:microsoft.com/office/officeart/2018/5/layout/IconLeafLabelList"/>
    <dgm:cxn modelId="{026A79B6-DB22-4293-97D5-D43C49ECBF13}" type="presOf" srcId="{7A99589E-EFE9-4123-B107-AC1B7FCD1446}" destId="{9493688E-6726-4044-9A39-F0945A288360}" srcOrd="0" destOrd="0" presId="urn:microsoft.com/office/officeart/2018/5/layout/IconLeafLabelList"/>
    <dgm:cxn modelId="{FB3100BF-E30D-4290-9330-320352A456AC}" type="presOf" srcId="{1524A145-D05F-4CCF-ABBF-4F7C6FC8843F}" destId="{5F8C96BD-FF04-41BC-9383-D9DD724174D7}" srcOrd="0" destOrd="0" presId="urn:microsoft.com/office/officeart/2018/5/layout/IconLeafLabelList"/>
    <dgm:cxn modelId="{6D39B1DD-BFFF-4B39-BAA5-2C0431F16861}" srcId="{3D85B550-1C4E-431D-B80D-20CD6533124D}" destId="{7A99589E-EFE9-4123-B107-AC1B7FCD1446}" srcOrd="0" destOrd="0" parTransId="{2BD554E1-63FF-4634-B415-342F61904CD6}" sibTransId="{A9C7936F-8F97-40B0-93F2-C8D9B13075F6}"/>
    <dgm:cxn modelId="{1FEC74E5-C21D-4433-8F15-FD759A5AF255}" type="presOf" srcId="{FBD94638-FCE3-4CFC-B613-AD137EE6BBA9}" destId="{9E6EB516-1D55-4CE4-BA71-67ECB1F63FEF}" srcOrd="0" destOrd="0" presId="urn:microsoft.com/office/officeart/2018/5/layout/IconLeafLabelList"/>
    <dgm:cxn modelId="{45976AE9-189F-47DA-8029-29224815B9EA}" srcId="{3D85B550-1C4E-431D-B80D-20CD6533124D}" destId="{FBD94638-FCE3-4CFC-B613-AD137EE6BBA9}" srcOrd="1" destOrd="0" parTransId="{E724303C-475C-42D6-84F1-0513C476F8DD}" sibTransId="{7A3F6133-F411-4623-B147-511DB04EAC96}"/>
    <dgm:cxn modelId="{BEB016F2-A2A7-42F3-9417-8C107D690FD2}" srcId="{3D85B550-1C4E-431D-B80D-20CD6533124D}" destId="{3C1052FD-A4CF-40FE-9E6B-6B94FD6B4AB5}" srcOrd="4" destOrd="0" parTransId="{C3ECF739-B3C6-4521-9534-A0DCDFADA270}" sibTransId="{030A125F-7C90-4B03-B916-7B618753E4B9}"/>
    <dgm:cxn modelId="{43713A07-86B8-4F58-8E46-41CDE2A0F5D3}" type="presParOf" srcId="{33964F6B-CD9E-46A2-88CC-2FD656F052FF}" destId="{3948E50A-7099-4D6C-B6B2-1BD10456386E}" srcOrd="0" destOrd="0" presId="urn:microsoft.com/office/officeart/2018/5/layout/IconLeafLabelList"/>
    <dgm:cxn modelId="{22AC6489-6A54-4EBF-9C48-6E6DAA053FA3}" type="presParOf" srcId="{3948E50A-7099-4D6C-B6B2-1BD10456386E}" destId="{523CA0A4-7355-492C-AFF4-A9F7FAD9A9A7}" srcOrd="0" destOrd="0" presId="urn:microsoft.com/office/officeart/2018/5/layout/IconLeafLabelList"/>
    <dgm:cxn modelId="{4A57186E-4A8A-4BBB-99DE-530FDE23EE08}" type="presParOf" srcId="{3948E50A-7099-4D6C-B6B2-1BD10456386E}" destId="{F7E893A0-237F-4F61-88D9-A09EB9813778}" srcOrd="1" destOrd="0" presId="urn:microsoft.com/office/officeart/2018/5/layout/IconLeafLabelList"/>
    <dgm:cxn modelId="{D6569576-DCD3-4802-A81D-A9D8CD7BAEC1}" type="presParOf" srcId="{3948E50A-7099-4D6C-B6B2-1BD10456386E}" destId="{D6E50536-4455-4734-B1EE-AED5EA5F512E}" srcOrd="2" destOrd="0" presId="urn:microsoft.com/office/officeart/2018/5/layout/IconLeafLabelList"/>
    <dgm:cxn modelId="{5BCB9DA5-DB42-4026-84BA-2473A4391C02}" type="presParOf" srcId="{3948E50A-7099-4D6C-B6B2-1BD10456386E}" destId="{9493688E-6726-4044-9A39-F0945A288360}" srcOrd="3" destOrd="0" presId="urn:microsoft.com/office/officeart/2018/5/layout/IconLeafLabelList"/>
    <dgm:cxn modelId="{A0C58220-E1B5-4B87-8991-6631FE97FEC6}" type="presParOf" srcId="{33964F6B-CD9E-46A2-88CC-2FD656F052FF}" destId="{31CC27E1-327F-4F52-893F-3E21C6B3850E}" srcOrd="1" destOrd="0" presId="urn:microsoft.com/office/officeart/2018/5/layout/IconLeafLabelList"/>
    <dgm:cxn modelId="{84F0C7BC-653D-4E8D-AF85-AB02A94573CB}" type="presParOf" srcId="{33964F6B-CD9E-46A2-88CC-2FD656F052FF}" destId="{73E90892-1682-477B-BB26-D73ABB8479A0}" srcOrd="2" destOrd="0" presId="urn:microsoft.com/office/officeart/2018/5/layout/IconLeafLabelList"/>
    <dgm:cxn modelId="{B4655BFC-EB29-4F6E-B129-232046CE329E}" type="presParOf" srcId="{73E90892-1682-477B-BB26-D73ABB8479A0}" destId="{829F7EC4-D002-4CB2-A918-79EF7BA5C4CC}" srcOrd="0" destOrd="0" presId="urn:microsoft.com/office/officeart/2018/5/layout/IconLeafLabelList"/>
    <dgm:cxn modelId="{76914671-4928-482D-AD15-CEAD57ED3024}" type="presParOf" srcId="{73E90892-1682-477B-BB26-D73ABB8479A0}" destId="{276649C9-ADF6-4553-B822-F21D0EAD712A}" srcOrd="1" destOrd="0" presId="urn:microsoft.com/office/officeart/2018/5/layout/IconLeafLabelList"/>
    <dgm:cxn modelId="{69BAA40A-3085-46E4-A958-566FCBC718CF}" type="presParOf" srcId="{73E90892-1682-477B-BB26-D73ABB8479A0}" destId="{B036C55D-0492-44A8-9ECC-10F671730CAB}" srcOrd="2" destOrd="0" presId="urn:microsoft.com/office/officeart/2018/5/layout/IconLeafLabelList"/>
    <dgm:cxn modelId="{B289D056-12CC-448C-A0A0-893C9CF8EF31}" type="presParOf" srcId="{73E90892-1682-477B-BB26-D73ABB8479A0}" destId="{9E6EB516-1D55-4CE4-BA71-67ECB1F63FEF}" srcOrd="3" destOrd="0" presId="urn:microsoft.com/office/officeart/2018/5/layout/IconLeafLabelList"/>
    <dgm:cxn modelId="{9117F3DF-AB94-4CAF-8C6F-8777DEA2D5A1}" type="presParOf" srcId="{33964F6B-CD9E-46A2-88CC-2FD656F052FF}" destId="{E48E63F5-68CE-4E17-A0AE-C7C8A17AA638}" srcOrd="3" destOrd="0" presId="urn:microsoft.com/office/officeart/2018/5/layout/IconLeafLabelList"/>
    <dgm:cxn modelId="{0279BA17-2532-4FD4-AC95-EC196F7201F1}" type="presParOf" srcId="{33964F6B-CD9E-46A2-88CC-2FD656F052FF}" destId="{F3ED3038-C8D6-40C6-BF37-69DAEFB31724}" srcOrd="4" destOrd="0" presId="urn:microsoft.com/office/officeart/2018/5/layout/IconLeafLabelList"/>
    <dgm:cxn modelId="{BD322F1F-3E33-4FE8-A2DE-FA8955C47348}" type="presParOf" srcId="{F3ED3038-C8D6-40C6-BF37-69DAEFB31724}" destId="{354CA18B-9801-4FAE-BDA6-2E981BBF014C}" srcOrd="0" destOrd="0" presId="urn:microsoft.com/office/officeart/2018/5/layout/IconLeafLabelList"/>
    <dgm:cxn modelId="{D4328FE6-FF4B-4CAC-BB40-21D03253EAFC}" type="presParOf" srcId="{F3ED3038-C8D6-40C6-BF37-69DAEFB31724}" destId="{917F92B8-205D-44EA-9E8F-C43677C500F0}" srcOrd="1" destOrd="0" presId="urn:microsoft.com/office/officeart/2018/5/layout/IconLeafLabelList"/>
    <dgm:cxn modelId="{6427F790-5429-4853-8C7F-74139A8AAF1C}" type="presParOf" srcId="{F3ED3038-C8D6-40C6-BF37-69DAEFB31724}" destId="{E85BA0F3-419E-4E70-B9AB-71A17982D075}" srcOrd="2" destOrd="0" presId="urn:microsoft.com/office/officeart/2018/5/layout/IconLeafLabelList"/>
    <dgm:cxn modelId="{A261CF02-70E2-4E29-B0D9-192F3C634788}" type="presParOf" srcId="{F3ED3038-C8D6-40C6-BF37-69DAEFB31724}" destId="{E1AD6EBA-3479-4647-A115-4EC82924E0AC}" srcOrd="3" destOrd="0" presId="urn:microsoft.com/office/officeart/2018/5/layout/IconLeafLabelList"/>
    <dgm:cxn modelId="{72605451-C56B-4B59-97B1-BE73C5A63308}" type="presParOf" srcId="{33964F6B-CD9E-46A2-88CC-2FD656F052FF}" destId="{B1AC40CF-300D-42CD-9262-1C3755469656}" srcOrd="5" destOrd="0" presId="urn:microsoft.com/office/officeart/2018/5/layout/IconLeafLabelList"/>
    <dgm:cxn modelId="{4FDFA022-B5FF-4186-BA6D-063A95FB3ADB}" type="presParOf" srcId="{33964F6B-CD9E-46A2-88CC-2FD656F052FF}" destId="{0D63125D-C54F-4233-BC72-219F8E61C467}" srcOrd="6" destOrd="0" presId="urn:microsoft.com/office/officeart/2018/5/layout/IconLeafLabelList"/>
    <dgm:cxn modelId="{0448152D-6EC3-43F8-96D5-03A7C655E8AA}" type="presParOf" srcId="{0D63125D-C54F-4233-BC72-219F8E61C467}" destId="{2E17616A-4046-48F3-97A7-33CEF42F996E}" srcOrd="0" destOrd="0" presId="urn:microsoft.com/office/officeart/2018/5/layout/IconLeafLabelList"/>
    <dgm:cxn modelId="{F6713655-5F66-4440-A9BC-1215510439CE}" type="presParOf" srcId="{0D63125D-C54F-4233-BC72-219F8E61C467}" destId="{2CA7B393-7D67-4270-85DD-0DC08B0B0CB2}" srcOrd="1" destOrd="0" presId="urn:microsoft.com/office/officeart/2018/5/layout/IconLeafLabelList"/>
    <dgm:cxn modelId="{C1BECBD5-38B2-4627-8003-572276A6AEDA}" type="presParOf" srcId="{0D63125D-C54F-4233-BC72-219F8E61C467}" destId="{396C65D9-ADC4-44DD-96ED-C6F7E4D6E63C}" srcOrd="2" destOrd="0" presId="urn:microsoft.com/office/officeart/2018/5/layout/IconLeafLabelList"/>
    <dgm:cxn modelId="{C7B2D770-AF4A-40BD-A197-88CB2C486420}" type="presParOf" srcId="{0D63125D-C54F-4233-BC72-219F8E61C467}" destId="{5F8C96BD-FF04-41BC-9383-D9DD724174D7}" srcOrd="3" destOrd="0" presId="urn:microsoft.com/office/officeart/2018/5/layout/IconLeafLabelList"/>
    <dgm:cxn modelId="{934D2CE2-8871-4D1C-90B8-4B208E06E676}" type="presParOf" srcId="{33964F6B-CD9E-46A2-88CC-2FD656F052FF}" destId="{647855F7-A87C-40AF-888B-EF22C978F662}" srcOrd="7" destOrd="0" presId="urn:microsoft.com/office/officeart/2018/5/layout/IconLeafLabelList"/>
    <dgm:cxn modelId="{8972777B-76ED-43D4-AF30-243043BB3AF2}" type="presParOf" srcId="{33964F6B-CD9E-46A2-88CC-2FD656F052FF}" destId="{16DD3229-97C3-4136-BBFC-BACED562E7DA}" srcOrd="8" destOrd="0" presId="urn:microsoft.com/office/officeart/2018/5/layout/IconLeafLabelList"/>
    <dgm:cxn modelId="{B93E31E4-111B-41FB-BF20-D713208E8B56}" type="presParOf" srcId="{16DD3229-97C3-4136-BBFC-BACED562E7DA}" destId="{728C9254-4D67-4997-B8A8-3D77722C87E5}" srcOrd="0" destOrd="0" presId="urn:microsoft.com/office/officeart/2018/5/layout/IconLeafLabelList"/>
    <dgm:cxn modelId="{31ECD077-ED99-4466-83C0-7D525D1AF1EF}" type="presParOf" srcId="{16DD3229-97C3-4136-BBFC-BACED562E7DA}" destId="{82478D03-321B-4EDE-8440-3A117995B396}" srcOrd="1" destOrd="0" presId="urn:microsoft.com/office/officeart/2018/5/layout/IconLeafLabelList"/>
    <dgm:cxn modelId="{0F655704-19D8-4DD2-8AB8-26575E9DE7CB}" type="presParOf" srcId="{16DD3229-97C3-4136-BBFC-BACED562E7DA}" destId="{4C5651A7-C001-4893-9425-59ABF95342E7}" srcOrd="2" destOrd="0" presId="urn:microsoft.com/office/officeart/2018/5/layout/IconLeafLabelList"/>
    <dgm:cxn modelId="{B9568FC0-6142-4274-BFA1-0F2D2942B1D5}" type="presParOf" srcId="{16DD3229-97C3-4136-BBFC-BACED562E7DA}" destId="{0B78A027-5172-4A26-9DA8-2F68267BB6A1}" srcOrd="3" destOrd="0" presId="urn:microsoft.com/office/officeart/2018/5/layout/IconLeafLabelList"/>
    <dgm:cxn modelId="{54F1670C-3E5E-4DF3-A2F5-31B5032EFD16}" type="presParOf" srcId="{33964F6B-CD9E-46A2-88CC-2FD656F052FF}" destId="{DE8B3C27-2597-4EB9-8EF7-4D3BA4C01FEF}" srcOrd="9" destOrd="0" presId="urn:microsoft.com/office/officeart/2018/5/layout/IconLeafLabelList"/>
    <dgm:cxn modelId="{B4CE4B56-025D-4F94-B48F-6929943145A4}" type="presParOf" srcId="{33964F6B-CD9E-46A2-88CC-2FD656F052FF}" destId="{B8067EA1-586C-4121-95C4-90DCFF86C14B}" srcOrd="10" destOrd="0" presId="urn:microsoft.com/office/officeart/2018/5/layout/IconLeafLabelList"/>
    <dgm:cxn modelId="{7D8877DD-4E49-4110-B593-70796D592200}" type="presParOf" srcId="{B8067EA1-586C-4121-95C4-90DCFF86C14B}" destId="{C06C166D-B2A6-4563-807F-E9D27736AACD}" srcOrd="0" destOrd="0" presId="urn:microsoft.com/office/officeart/2018/5/layout/IconLeafLabelList"/>
    <dgm:cxn modelId="{08A8A4C7-6BDA-463D-B4AF-7D24CBB8350D}" type="presParOf" srcId="{B8067EA1-586C-4121-95C4-90DCFF86C14B}" destId="{373BC70F-9DEC-4FBF-9166-8038CF4FB208}" srcOrd="1" destOrd="0" presId="urn:microsoft.com/office/officeart/2018/5/layout/IconLeafLabelList"/>
    <dgm:cxn modelId="{B8F8F291-9A3D-4D6A-843A-32887C386A34}" type="presParOf" srcId="{B8067EA1-586C-4121-95C4-90DCFF86C14B}" destId="{0A43311A-A8E8-4D89-B2A5-C212C49E2116}" srcOrd="2" destOrd="0" presId="urn:microsoft.com/office/officeart/2018/5/layout/IconLeafLabelList"/>
    <dgm:cxn modelId="{669C1B94-65BB-430D-9F51-43C07B1902B6}" type="presParOf" srcId="{B8067EA1-586C-4121-95C4-90DCFF86C14B}" destId="{5E302D9D-0161-4377-98D8-C56EC17B45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19A9EB-B731-4A72-AF03-0D5F8AAC853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DC12252-339F-4193-BD76-DD8601AE740A}">
      <dgm:prSet/>
      <dgm:spPr/>
      <dgm:t>
        <a:bodyPr/>
        <a:lstStyle/>
        <a:p>
          <a:r>
            <a:rPr lang="es-ES" b="0" i="0" dirty="0"/>
            <a:t>Contenido Educativo y Tutoriales en Redes Sociales</a:t>
          </a:r>
          <a:endParaRPr lang="en-US" dirty="0"/>
        </a:p>
      </dgm:t>
    </dgm:pt>
    <dgm:pt modelId="{0380969D-7043-461C-B0EB-BA88ABE6E921}" type="parTrans" cxnId="{279D76A9-837A-43B2-9CEC-60912E64E7F5}">
      <dgm:prSet/>
      <dgm:spPr/>
      <dgm:t>
        <a:bodyPr/>
        <a:lstStyle/>
        <a:p>
          <a:endParaRPr lang="en-US"/>
        </a:p>
      </dgm:t>
    </dgm:pt>
    <dgm:pt modelId="{F9DCA5B6-183D-40A2-9704-6283A66CEAED}" type="sibTrans" cxnId="{279D76A9-837A-43B2-9CEC-60912E64E7F5}">
      <dgm:prSet/>
      <dgm:spPr/>
      <dgm:t>
        <a:bodyPr/>
        <a:lstStyle/>
        <a:p>
          <a:endParaRPr lang="en-US"/>
        </a:p>
      </dgm:t>
    </dgm:pt>
    <dgm:pt modelId="{CA39F993-E8DC-4458-B405-834FC17124D6}">
      <dgm:prSet/>
      <dgm:spPr/>
      <dgm:t>
        <a:bodyPr/>
        <a:lstStyle/>
        <a:p>
          <a:r>
            <a:rPr lang="es-ES" b="0" i="0" dirty="0" err="1"/>
            <a:t>Webinars</a:t>
          </a:r>
          <a:r>
            <a:rPr lang="es-ES" b="0" i="0" dirty="0"/>
            <a:t> y Talleres en Línea</a:t>
          </a:r>
          <a:endParaRPr lang="en-US" dirty="0"/>
        </a:p>
      </dgm:t>
    </dgm:pt>
    <dgm:pt modelId="{245ACE01-F5B9-4916-BAA9-46ED3261CA8A}" type="parTrans" cxnId="{38DC2989-EABB-4A11-9A42-AA95BC023398}">
      <dgm:prSet/>
      <dgm:spPr/>
      <dgm:t>
        <a:bodyPr/>
        <a:lstStyle/>
        <a:p>
          <a:endParaRPr lang="en-US"/>
        </a:p>
      </dgm:t>
    </dgm:pt>
    <dgm:pt modelId="{21EDAE31-FB73-4098-A64F-3695EFE09D0F}" type="sibTrans" cxnId="{38DC2989-EABB-4A11-9A42-AA95BC023398}">
      <dgm:prSet/>
      <dgm:spPr/>
      <dgm:t>
        <a:bodyPr/>
        <a:lstStyle/>
        <a:p>
          <a:endParaRPr lang="en-US"/>
        </a:p>
      </dgm:t>
    </dgm:pt>
    <dgm:pt modelId="{8C5B2561-F2C8-4979-920F-9514FC6DB59F}">
      <dgm:prSet/>
      <dgm:spPr/>
      <dgm:t>
        <a:bodyPr/>
        <a:lstStyle/>
        <a:p>
          <a:r>
            <a:rPr lang="es-ES" b="0" i="0" dirty="0"/>
            <a:t>Marketing de Afiliación y Colaboraciones</a:t>
          </a:r>
          <a:endParaRPr lang="en-US" dirty="0"/>
        </a:p>
      </dgm:t>
    </dgm:pt>
    <dgm:pt modelId="{592FB6DF-0C36-4121-9F0E-C6481EEC4F4D}" type="parTrans" cxnId="{543B466D-DD0C-4CC1-B54C-787885E86595}">
      <dgm:prSet/>
      <dgm:spPr/>
      <dgm:t>
        <a:bodyPr/>
        <a:lstStyle/>
        <a:p>
          <a:endParaRPr lang="en-US"/>
        </a:p>
      </dgm:t>
    </dgm:pt>
    <dgm:pt modelId="{14EA4037-057A-4075-AC6E-444EAFBDBC21}" type="sibTrans" cxnId="{543B466D-DD0C-4CC1-B54C-787885E86595}">
      <dgm:prSet/>
      <dgm:spPr/>
      <dgm:t>
        <a:bodyPr/>
        <a:lstStyle/>
        <a:p>
          <a:endParaRPr lang="en-US"/>
        </a:p>
      </dgm:t>
    </dgm:pt>
    <dgm:pt modelId="{B68110D3-5AD3-4412-8F51-24B53FE417F5}">
      <dgm:prSet/>
      <dgm:spPr/>
      <dgm:t>
        <a:bodyPr/>
        <a:lstStyle/>
        <a:p>
          <a:r>
            <a:rPr lang="es-ES" b="0" i="0" dirty="0"/>
            <a:t>Atención Personalizada y Soporte Proactivo</a:t>
          </a:r>
          <a:endParaRPr lang="en-US" dirty="0"/>
        </a:p>
      </dgm:t>
    </dgm:pt>
    <dgm:pt modelId="{DC6AB7AB-7E1F-4EDE-A734-D7BD23F35394}" type="parTrans" cxnId="{D91D26AC-90C6-43CC-B7E8-3FACB1686EA3}">
      <dgm:prSet/>
      <dgm:spPr/>
      <dgm:t>
        <a:bodyPr/>
        <a:lstStyle/>
        <a:p>
          <a:endParaRPr lang="en-US"/>
        </a:p>
      </dgm:t>
    </dgm:pt>
    <dgm:pt modelId="{351ADE43-96E3-4ACC-B48B-2FA5A89EFE1C}" type="sibTrans" cxnId="{D91D26AC-90C6-43CC-B7E8-3FACB1686EA3}">
      <dgm:prSet/>
      <dgm:spPr/>
      <dgm:t>
        <a:bodyPr/>
        <a:lstStyle/>
        <a:p>
          <a:endParaRPr lang="en-US"/>
        </a:p>
      </dgm:t>
    </dgm:pt>
    <dgm:pt modelId="{B7D3C85E-1F0B-4776-8E86-C2018D1358C3}">
      <dgm:prSet/>
      <dgm:spPr/>
      <dgm:t>
        <a:bodyPr/>
        <a:lstStyle/>
        <a:p>
          <a:r>
            <a:rPr lang="es-ES" b="0" i="0" dirty="0"/>
            <a:t>Boletines Informativos y Actualizaciones Regulares</a:t>
          </a:r>
          <a:endParaRPr lang="en-US" dirty="0"/>
        </a:p>
      </dgm:t>
    </dgm:pt>
    <dgm:pt modelId="{AB2B6CE6-A2DE-4DB6-92AC-70A63A416590}" type="parTrans" cxnId="{3D53C6EA-D8DB-42D8-9EBB-A5690530921F}">
      <dgm:prSet/>
      <dgm:spPr/>
      <dgm:t>
        <a:bodyPr/>
        <a:lstStyle/>
        <a:p>
          <a:endParaRPr lang="en-US"/>
        </a:p>
      </dgm:t>
    </dgm:pt>
    <dgm:pt modelId="{D49A96B8-3C8F-4088-89CF-54D8736F80C4}" type="sibTrans" cxnId="{3D53C6EA-D8DB-42D8-9EBB-A5690530921F}">
      <dgm:prSet/>
      <dgm:spPr/>
      <dgm:t>
        <a:bodyPr/>
        <a:lstStyle/>
        <a:p>
          <a:endParaRPr lang="en-US"/>
        </a:p>
      </dgm:t>
    </dgm:pt>
    <dgm:pt modelId="{534C83D1-3AF6-4999-B64B-944BCF3946A9}">
      <dgm:prSet/>
      <dgm:spPr/>
      <dgm:t>
        <a:bodyPr/>
        <a:lstStyle/>
        <a:p>
          <a:r>
            <a:rPr lang="es-ES" b="0" i="0" dirty="0"/>
            <a:t>Comunidad en Línea y Foro de Usuarios</a:t>
          </a:r>
          <a:endParaRPr lang="en-US" dirty="0"/>
        </a:p>
      </dgm:t>
    </dgm:pt>
    <dgm:pt modelId="{5D8EF47C-B6FB-43B8-AF40-5AAB4F06CC0D}" type="parTrans" cxnId="{A4416BF5-2715-4AA8-9A43-BBE2FC6DB295}">
      <dgm:prSet/>
      <dgm:spPr/>
      <dgm:t>
        <a:bodyPr/>
        <a:lstStyle/>
        <a:p>
          <a:endParaRPr lang="en-US"/>
        </a:p>
      </dgm:t>
    </dgm:pt>
    <dgm:pt modelId="{20D13672-310B-4220-9157-CFC9AD9DE0CA}" type="sibTrans" cxnId="{A4416BF5-2715-4AA8-9A43-BBE2FC6DB295}">
      <dgm:prSet/>
      <dgm:spPr/>
      <dgm:t>
        <a:bodyPr/>
        <a:lstStyle/>
        <a:p>
          <a:endParaRPr lang="en-US"/>
        </a:p>
      </dgm:t>
    </dgm:pt>
    <dgm:pt modelId="{4A39A8BE-3E17-4B41-9844-F0480D946610}" type="pres">
      <dgm:prSet presAssocID="{0319A9EB-B731-4A72-AF03-0D5F8AAC853F}" presName="root" presStyleCnt="0">
        <dgm:presLayoutVars>
          <dgm:dir/>
          <dgm:resizeHandles val="exact"/>
        </dgm:presLayoutVars>
      </dgm:prSet>
      <dgm:spPr/>
    </dgm:pt>
    <dgm:pt modelId="{16B00D6F-42D5-4FB1-9590-E8B169A41595}" type="pres">
      <dgm:prSet presAssocID="{0319A9EB-B731-4A72-AF03-0D5F8AAC853F}" presName="container" presStyleCnt="0">
        <dgm:presLayoutVars>
          <dgm:dir/>
          <dgm:resizeHandles val="exact"/>
        </dgm:presLayoutVars>
      </dgm:prSet>
      <dgm:spPr/>
    </dgm:pt>
    <dgm:pt modelId="{BF09AC10-EC12-4708-B516-F11B8A05EF16}" type="pres">
      <dgm:prSet presAssocID="{9DC12252-339F-4193-BD76-DD8601AE740A}" presName="compNode" presStyleCnt="0"/>
      <dgm:spPr/>
    </dgm:pt>
    <dgm:pt modelId="{44CEBF47-B417-41A7-A0E1-1757D7D79B01}" type="pres">
      <dgm:prSet presAssocID="{9DC12252-339F-4193-BD76-DD8601AE740A}" presName="iconBgRect" presStyleLbl="bgShp" presStyleIdx="0" presStyleCnt="6"/>
      <dgm:spPr/>
    </dgm:pt>
    <dgm:pt modelId="{D951CBB1-5F62-416A-AF0B-E81393D2D16E}" type="pres">
      <dgm:prSet presAssocID="{9DC12252-339F-4193-BD76-DD8601AE74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104A833-685D-4B54-A37B-A92FC8B2E69B}" type="pres">
      <dgm:prSet presAssocID="{9DC12252-339F-4193-BD76-DD8601AE740A}" presName="spaceRect" presStyleCnt="0"/>
      <dgm:spPr/>
    </dgm:pt>
    <dgm:pt modelId="{8B870D65-39A6-4305-B115-1AC6411A5E7D}" type="pres">
      <dgm:prSet presAssocID="{9DC12252-339F-4193-BD76-DD8601AE740A}" presName="textRect" presStyleLbl="revTx" presStyleIdx="0" presStyleCnt="6">
        <dgm:presLayoutVars>
          <dgm:chMax val="1"/>
          <dgm:chPref val="1"/>
        </dgm:presLayoutVars>
      </dgm:prSet>
      <dgm:spPr/>
    </dgm:pt>
    <dgm:pt modelId="{0178F4A0-5FAD-4E93-9B42-836534B30947}" type="pres">
      <dgm:prSet presAssocID="{F9DCA5B6-183D-40A2-9704-6283A66CEAED}" presName="sibTrans" presStyleLbl="sibTrans2D1" presStyleIdx="0" presStyleCnt="0"/>
      <dgm:spPr/>
    </dgm:pt>
    <dgm:pt modelId="{8EA22684-8FC9-4484-AEFD-B1FFB3699E59}" type="pres">
      <dgm:prSet presAssocID="{CA39F993-E8DC-4458-B405-834FC17124D6}" presName="compNode" presStyleCnt="0"/>
      <dgm:spPr/>
    </dgm:pt>
    <dgm:pt modelId="{F7154281-8F43-40CC-A04D-EF9C9F3FA7F5}" type="pres">
      <dgm:prSet presAssocID="{CA39F993-E8DC-4458-B405-834FC17124D6}" presName="iconBgRect" presStyleLbl="bgShp" presStyleIdx="1" presStyleCnt="6"/>
      <dgm:spPr/>
    </dgm:pt>
    <dgm:pt modelId="{2363D4E4-B183-4A6C-95E2-FB392C3652BF}" type="pres">
      <dgm:prSet presAssocID="{CA39F993-E8DC-4458-B405-834FC17124D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43A74C6-F078-49E7-81D6-58314EC4BD06}" type="pres">
      <dgm:prSet presAssocID="{CA39F993-E8DC-4458-B405-834FC17124D6}" presName="spaceRect" presStyleCnt="0"/>
      <dgm:spPr/>
    </dgm:pt>
    <dgm:pt modelId="{D1EE93ED-1033-4F5D-A00A-2663537DC888}" type="pres">
      <dgm:prSet presAssocID="{CA39F993-E8DC-4458-B405-834FC17124D6}" presName="textRect" presStyleLbl="revTx" presStyleIdx="1" presStyleCnt="6">
        <dgm:presLayoutVars>
          <dgm:chMax val="1"/>
          <dgm:chPref val="1"/>
        </dgm:presLayoutVars>
      </dgm:prSet>
      <dgm:spPr/>
    </dgm:pt>
    <dgm:pt modelId="{49AAADA9-E925-4E6E-9A9B-020E877684BC}" type="pres">
      <dgm:prSet presAssocID="{21EDAE31-FB73-4098-A64F-3695EFE09D0F}" presName="sibTrans" presStyleLbl="sibTrans2D1" presStyleIdx="0" presStyleCnt="0"/>
      <dgm:spPr/>
    </dgm:pt>
    <dgm:pt modelId="{59DC30D6-5DDA-4381-82E4-92644A97ABF7}" type="pres">
      <dgm:prSet presAssocID="{8C5B2561-F2C8-4979-920F-9514FC6DB59F}" presName="compNode" presStyleCnt="0"/>
      <dgm:spPr/>
    </dgm:pt>
    <dgm:pt modelId="{61818A28-E55C-47A5-A85F-8D70FD3F8659}" type="pres">
      <dgm:prSet presAssocID="{8C5B2561-F2C8-4979-920F-9514FC6DB59F}" presName="iconBgRect" presStyleLbl="bgShp" presStyleIdx="2" presStyleCnt="6"/>
      <dgm:spPr/>
    </dgm:pt>
    <dgm:pt modelId="{94092DAE-2402-48D3-90C8-78A8614CCEA9}" type="pres">
      <dgm:prSet presAssocID="{8C5B2561-F2C8-4979-920F-9514FC6DB59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896FCB5-A63D-463B-BF6D-229B78077FCE}" type="pres">
      <dgm:prSet presAssocID="{8C5B2561-F2C8-4979-920F-9514FC6DB59F}" presName="spaceRect" presStyleCnt="0"/>
      <dgm:spPr/>
    </dgm:pt>
    <dgm:pt modelId="{FEC5A1AA-11CB-4EC8-B7DA-06A9A1BE4A28}" type="pres">
      <dgm:prSet presAssocID="{8C5B2561-F2C8-4979-920F-9514FC6DB59F}" presName="textRect" presStyleLbl="revTx" presStyleIdx="2" presStyleCnt="6">
        <dgm:presLayoutVars>
          <dgm:chMax val="1"/>
          <dgm:chPref val="1"/>
        </dgm:presLayoutVars>
      </dgm:prSet>
      <dgm:spPr/>
    </dgm:pt>
    <dgm:pt modelId="{4483AC70-1B6C-48DB-8AB2-CEA560D2B55C}" type="pres">
      <dgm:prSet presAssocID="{14EA4037-057A-4075-AC6E-444EAFBDBC21}" presName="sibTrans" presStyleLbl="sibTrans2D1" presStyleIdx="0" presStyleCnt="0"/>
      <dgm:spPr/>
    </dgm:pt>
    <dgm:pt modelId="{EE57FEFD-8FA9-4EE1-9D6B-19ACBCCBFF4A}" type="pres">
      <dgm:prSet presAssocID="{B68110D3-5AD3-4412-8F51-24B53FE417F5}" presName="compNode" presStyleCnt="0"/>
      <dgm:spPr/>
    </dgm:pt>
    <dgm:pt modelId="{9C7EEAF1-B27B-423A-AD09-6303C4F12625}" type="pres">
      <dgm:prSet presAssocID="{B68110D3-5AD3-4412-8F51-24B53FE417F5}" presName="iconBgRect" presStyleLbl="bgShp" presStyleIdx="3" presStyleCnt="6"/>
      <dgm:spPr/>
    </dgm:pt>
    <dgm:pt modelId="{360F7EE1-1DC0-424E-941E-749529075B79}" type="pres">
      <dgm:prSet presAssocID="{B68110D3-5AD3-4412-8F51-24B53FE417F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B3FE74F-276F-4A9A-B33A-2C01CC25BEA1}" type="pres">
      <dgm:prSet presAssocID="{B68110D3-5AD3-4412-8F51-24B53FE417F5}" presName="spaceRect" presStyleCnt="0"/>
      <dgm:spPr/>
    </dgm:pt>
    <dgm:pt modelId="{E04157DD-1110-4F7E-B5F9-61FA3E397F62}" type="pres">
      <dgm:prSet presAssocID="{B68110D3-5AD3-4412-8F51-24B53FE417F5}" presName="textRect" presStyleLbl="revTx" presStyleIdx="3" presStyleCnt="6">
        <dgm:presLayoutVars>
          <dgm:chMax val="1"/>
          <dgm:chPref val="1"/>
        </dgm:presLayoutVars>
      </dgm:prSet>
      <dgm:spPr/>
    </dgm:pt>
    <dgm:pt modelId="{0B51846A-5E6E-491D-8FB1-D9DB8EF32E8D}" type="pres">
      <dgm:prSet presAssocID="{351ADE43-96E3-4ACC-B48B-2FA5A89EFE1C}" presName="sibTrans" presStyleLbl="sibTrans2D1" presStyleIdx="0" presStyleCnt="0"/>
      <dgm:spPr/>
    </dgm:pt>
    <dgm:pt modelId="{6E30F1DE-0DED-4040-960D-9EC0256D2B28}" type="pres">
      <dgm:prSet presAssocID="{B7D3C85E-1F0B-4776-8E86-C2018D1358C3}" presName="compNode" presStyleCnt="0"/>
      <dgm:spPr/>
    </dgm:pt>
    <dgm:pt modelId="{343EF628-284A-4B35-A6D2-FF0AF6A5A087}" type="pres">
      <dgm:prSet presAssocID="{B7D3C85E-1F0B-4776-8E86-C2018D1358C3}" presName="iconBgRect" presStyleLbl="bgShp" presStyleIdx="4" presStyleCnt="6"/>
      <dgm:spPr/>
    </dgm:pt>
    <dgm:pt modelId="{82A7D218-0663-4E21-895F-138AF300542D}" type="pres">
      <dgm:prSet presAssocID="{B7D3C85E-1F0B-4776-8E86-C2018D1358C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88788CCE-0E87-4E8A-8171-7AD42A08AAD9}" type="pres">
      <dgm:prSet presAssocID="{B7D3C85E-1F0B-4776-8E86-C2018D1358C3}" presName="spaceRect" presStyleCnt="0"/>
      <dgm:spPr/>
    </dgm:pt>
    <dgm:pt modelId="{F0FA2E8E-B2F7-426C-BA8D-51C5A9A15D53}" type="pres">
      <dgm:prSet presAssocID="{B7D3C85E-1F0B-4776-8E86-C2018D1358C3}" presName="textRect" presStyleLbl="revTx" presStyleIdx="4" presStyleCnt="6">
        <dgm:presLayoutVars>
          <dgm:chMax val="1"/>
          <dgm:chPref val="1"/>
        </dgm:presLayoutVars>
      </dgm:prSet>
      <dgm:spPr/>
    </dgm:pt>
    <dgm:pt modelId="{FEF9E2AE-615E-41F3-AABC-8A7F30710AF4}" type="pres">
      <dgm:prSet presAssocID="{D49A96B8-3C8F-4088-89CF-54D8736F80C4}" presName="sibTrans" presStyleLbl="sibTrans2D1" presStyleIdx="0" presStyleCnt="0"/>
      <dgm:spPr/>
    </dgm:pt>
    <dgm:pt modelId="{09F36407-8782-41F2-9D58-5A658F6F5CE5}" type="pres">
      <dgm:prSet presAssocID="{534C83D1-3AF6-4999-B64B-944BCF3946A9}" presName="compNode" presStyleCnt="0"/>
      <dgm:spPr/>
    </dgm:pt>
    <dgm:pt modelId="{55E8D006-27B3-4DE0-BA5B-FF8CB6E3FE28}" type="pres">
      <dgm:prSet presAssocID="{534C83D1-3AF6-4999-B64B-944BCF3946A9}" presName="iconBgRect" presStyleLbl="bgShp" presStyleIdx="5" presStyleCnt="6"/>
      <dgm:spPr/>
    </dgm:pt>
    <dgm:pt modelId="{93F64C59-7714-4C23-B085-6DE3F43466CF}" type="pres">
      <dgm:prSet presAssocID="{534C83D1-3AF6-4999-B64B-944BCF3946A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41EB3FA-38AA-4466-B92D-EFCE6604EDCC}" type="pres">
      <dgm:prSet presAssocID="{534C83D1-3AF6-4999-B64B-944BCF3946A9}" presName="spaceRect" presStyleCnt="0"/>
      <dgm:spPr/>
    </dgm:pt>
    <dgm:pt modelId="{DCE2A9CC-4BEC-435B-8E2C-FEC9CB792FD1}" type="pres">
      <dgm:prSet presAssocID="{534C83D1-3AF6-4999-B64B-944BCF3946A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3164E03-CAE8-46A9-94C9-A5E82FAC5599}" type="presOf" srcId="{F9DCA5B6-183D-40A2-9704-6283A66CEAED}" destId="{0178F4A0-5FAD-4E93-9B42-836534B30947}" srcOrd="0" destOrd="0" presId="urn:microsoft.com/office/officeart/2018/2/layout/IconCircleList"/>
    <dgm:cxn modelId="{EA1AD605-24E9-418C-88DE-FE12E4223C5A}" type="presOf" srcId="{351ADE43-96E3-4ACC-B48B-2FA5A89EFE1C}" destId="{0B51846A-5E6E-491D-8FB1-D9DB8EF32E8D}" srcOrd="0" destOrd="0" presId="urn:microsoft.com/office/officeart/2018/2/layout/IconCircleList"/>
    <dgm:cxn modelId="{A40FED27-5D57-4C3D-A15E-F37B1CBB9C55}" type="presOf" srcId="{21EDAE31-FB73-4098-A64F-3695EFE09D0F}" destId="{49AAADA9-E925-4E6E-9A9B-020E877684BC}" srcOrd="0" destOrd="0" presId="urn:microsoft.com/office/officeart/2018/2/layout/IconCircleList"/>
    <dgm:cxn modelId="{6EF3F85E-D0C7-4D86-B2C8-BF639E660B49}" type="presOf" srcId="{0319A9EB-B731-4A72-AF03-0D5F8AAC853F}" destId="{4A39A8BE-3E17-4B41-9844-F0480D946610}" srcOrd="0" destOrd="0" presId="urn:microsoft.com/office/officeart/2018/2/layout/IconCircleList"/>
    <dgm:cxn modelId="{562BFF43-83C7-4D44-A62C-3ECF8A3B545A}" type="presOf" srcId="{B7D3C85E-1F0B-4776-8E86-C2018D1358C3}" destId="{F0FA2E8E-B2F7-426C-BA8D-51C5A9A15D53}" srcOrd="0" destOrd="0" presId="urn:microsoft.com/office/officeart/2018/2/layout/IconCircleList"/>
    <dgm:cxn modelId="{543B466D-DD0C-4CC1-B54C-787885E86595}" srcId="{0319A9EB-B731-4A72-AF03-0D5F8AAC853F}" destId="{8C5B2561-F2C8-4979-920F-9514FC6DB59F}" srcOrd="2" destOrd="0" parTransId="{592FB6DF-0C36-4121-9F0E-C6481EEC4F4D}" sibTransId="{14EA4037-057A-4075-AC6E-444EAFBDBC21}"/>
    <dgm:cxn modelId="{59423086-864A-43EA-9B93-855B06CEB7DD}" type="presOf" srcId="{CA39F993-E8DC-4458-B405-834FC17124D6}" destId="{D1EE93ED-1033-4F5D-A00A-2663537DC888}" srcOrd="0" destOrd="0" presId="urn:microsoft.com/office/officeart/2018/2/layout/IconCircleList"/>
    <dgm:cxn modelId="{C279F986-FCC7-499B-8F5E-3DE9C26E1F04}" type="presOf" srcId="{534C83D1-3AF6-4999-B64B-944BCF3946A9}" destId="{DCE2A9CC-4BEC-435B-8E2C-FEC9CB792FD1}" srcOrd="0" destOrd="0" presId="urn:microsoft.com/office/officeart/2018/2/layout/IconCircleList"/>
    <dgm:cxn modelId="{85F05987-34A1-4043-9074-0A3B441CE0AE}" type="presOf" srcId="{14EA4037-057A-4075-AC6E-444EAFBDBC21}" destId="{4483AC70-1B6C-48DB-8AB2-CEA560D2B55C}" srcOrd="0" destOrd="0" presId="urn:microsoft.com/office/officeart/2018/2/layout/IconCircleList"/>
    <dgm:cxn modelId="{38DC2989-EABB-4A11-9A42-AA95BC023398}" srcId="{0319A9EB-B731-4A72-AF03-0D5F8AAC853F}" destId="{CA39F993-E8DC-4458-B405-834FC17124D6}" srcOrd="1" destOrd="0" parTransId="{245ACE01-F5B9-4916-BAA9-46ED3261CA8A}" sibTransId="{21EDAE31-FB73-4098-A64F-3695EFE09D0F}"/>
    <dgm:cxn modelId="{52D0C696-E193-4537-87F0-2E1B5A4363D7}" type="presOf" srcId="{B68110D3-5AD3-4412-8F51-24B53FE417F5}" destId="{E04157DD-1110-4F7E-B5F9-61FA3E397F62}" srcOrd="0" destOrd="0" presId="urn:microsoft.com/office/officeart/2018/2/layout/IconCircleList"/>
    <dgm:cxn modelId="{E0DED19D-97F3-4BBC-9E0A-71DFAF8F61F8}" type="presOf" srcId="{9DC12252-339F-4193-BD76-DD8601AE740A}" destId="{8B870D65-39A6-4305-B115-1AC6411A5E7D}" srcOrd="0" destOrd="0" presId="urn:microsoft.com/office/officeart/2018/2/layout/IconCircleList"/>
    <dgm:cxn modelId="{56547EA0-AE3D-49C9-934D-2CAA27BDFA1D}" type="presOf" srcId="{D49A96B8-3C8F-4088-89CF-54D8736F80C4}" destId="{FEF9E2AE-615E-41F3-AABC-8A7F30710AF4}" srcOrd="0" destOrd="0" presId="urn:microsoft.com/office/officeart/2018/2/layout/IconCircleList"/>
    <dgm:cxn modelId="{279D76A9-837A-43B2-9CEC-60912E64E7F5}" srcId="{0319A9EB-B731-4A72-AF03-0D5F8AAC853F}" destId="{9DC12252-339F-4193-BD76-DD8601AE740A}" srcOrd="0" destOrd="0" parTransId="{0380969D-7043-461C-B0EB-BA88ABE6E921}" sibTransId="{F9DCA5B6-183D-40A2-9704-6283A66CEAED}"/>
    <dgm:cxn modelId="{D91D26AC-90C6-43CC-B7E8-3FACB1686EA3}" srcId="{0319A9EB-B731-4A72-AF03-0D5F8AAC853F}" destId="{B68110D3-5AD3-4412-8F51-24B53FE417F5}" srcOrd="3" destOrd="0" parTransId="{DC6AB7AB-7E1F-4EDE-A734-D7BD23F35394}" sibTransId="{351ADE43-96E3-4ACC-B48B-2FA5A89EFE1C}"/>
    <dgm:cxn modelId="{09CF44E2-5924-4E2F-ADAE-FC8A061D0194}" type="presOf" srcId="{8C5B2561-F2C8-4979-920F-9514FC6DB59F}" destId="{FEC5A1AA-11CB-4EC8-B7DA-06A9A1BE4A28}" srcOrd="0" destOrd="0" presId="urn:microsoft.com/office/officeart/2018/2/layout/IconCircleList"/>
    <dgm:cxn modelId="{3D53C6EA-D8DB-42D8-9EBB-A5690530921F}" srcId="{0319A9EB-B731-4A72-AF03-0D5F8AAC853F}" destId="{B7D3C85E-1F0B-4776-8E86-C2018D1358C3}" srcOrd="4" destOrd="0" parTransId="{AB2B6CE6-A2DE-4DB6-92AC-70A63A416590}" sibTransId="{D49A96B8-3C8F-4088-89CF-54D8736F80C4}"/>
    <dgm:cxn modelId="{A4416BF5-2715-4AA8-9A43-BBE2FC6DB295}" srcId="{0319A9EB-B731-4A72-AF03-0D5F8AAC853F}" destId="{534C83D1-3AF6-4999-B64B-944BCF3946A9}" srcOrd="5" destOrd="0" parTransId="{5D8EF47C-B6FB-43B8-AF40-5AAB4F06CC0D}" sibTransId="{20D13672-310B-4220-9157-CFC9AD9DE0CA}"/>
    <dgm:cxn modelId="{8C508040-05CF-4970-93C2-89BD4035CFA8}" type="presParOf" srcId="{4A39A8BE-3E17-4B41-9844-F0480D946610}" destId="{16B00D6F-42D5-4FB1-9590-E8B169A41595}" srcOrd="0" destOrd="0" presId="urn:microsoft.com/office/officeart/2018/2/layout/IconCircleList"/>
    <dgm:cxn modelId="{ED3D54B1-8838-4A6F-B8AC-54F0F3A0A0B5}" type="presParOf" srcId="{16B00D6F-42D5-4FB1-9590-E8B169A41595}" destId="{BF09AC10-EC12-4708-B516-F11B8A05EF16}" srcOrd="0" destOrd="0" presId="urn:microsoft.com/office/officeart/2018/2/layout/IconCircleList"/>
    <dgm:cxn modelId="{C140D586-CE9B-4A3C-9512-77C4FC8B6EFB}" type="presParOf" srcId="{BF09AC10-EC12-4708-B516-F11B8A05EF16}" destId="{44CEBF47-B417-41A7-A0E1-1757D7D79B01}" srcOrd="0" destOrd="0" presId="urn:microsoft.com/office/officeart/2018/2/layout/IconCircleList"/>
    <dgm:cxn modelId="{696CC9BC-A04C-43CF-9026-44C9D9C9ECE5}" type="presParOf" srcId="{BF09AC10-EC12-4708-B516-F11B8A05EF16}" destId="{D951CBB1-5F62-416A-AF0B-E81393D2D16E}" srcOrd="1" destOrd="0" presId="urn:microsoft.com/office/officeart/2018/2/layout/IconCircleList"/>
    <dgm:cxn modelId="{2CA80569-9309-4560-90AB-7FBD43F43E2E}" type="presParOf" srcId="{BF09AC10-EC12-4708-B516-F11B8A05EF16}" destId="{2104A833-685D-4B54-A37B-A92FC8B2E69B}" srcOrd="2" destOrd="0" presId="urn:microsoft.com/office/officeart/2018/2/layout/IconCircleList"/>
    <dgm:cxn modelId="{B13C4A18-E181-45D2-A884-99FBAAAF3610}" type="presParOf" srcId="{BF09AC10-EC12-4708-B516-F11B8A05EF16}" destId="{8B870D65-39A6-4305-B115-1AC6411A5E7D}" srcOrd="3" destOrd="0" presId="urn:microsoft.com/office/officeart/2018/2/layout/IconCircleList"/>
    <dgm:cxn modelId="{C8F2229C-316E-455C-BD3C-DE399DBDB9B2}" type="presParOf" srcId="{16B00D6F-42D5-4FB1-9590-E8B169A41595}" destId="{0178F4A0-5FAD-4E93-9B42-836534B30947}" srcOrd="1" destOrd="0" presId="urn:microsoft.com/office/officeart/2018/2/layout/IconCircleList"/>
    <dgm:cxn modelId="{A1472335-399D-4AD1-AF1E-3C51241DE455}" type="presParOf" srcId="{16B00D6F-42D5-4FB1-9590-E8B169A41595}" destId="{8EA22684-8FC9-4484-AEFD-B1FFB3699E59}" srcOrd="2" destOrd="0" presId="urn:microsoft.com/office/officeart/2018/2/layout/IconCircleList"/>
    <dgm:cxn modelId="{E9D61729-FA6B-40BB-9BEA-E892796A07EF}" type="presParOf" srcId="{8EA22684-8FC9-4484-AEFD-B1FFB3699E59}" destId="{F7154281-8F43-40CC-A04D-EF9C9F3FA7F5}" srcOrd="0" destOrd="0" presId="urn:microsoft.com/office/officeart/2018/2/layout/IconCircleList"/>
    <dgm:cxn modelId="{82A3F961-AE91-4C1D-A7F0-184B96CD7C57}" type="presParOf" srcId="{8EA22684-8FC9-4484-AEFD-B1FFB3699E59}" destId="{2363D4E4-B183-4A6C-95E2-FB392C3652BF}" srcOrd="1" destOrd="0" presId="urn:microsoft.com/office/officeart/2018/2/layout/IconCircleList"/>
    <dgm:cxn modelId="{3CDD70CA-B5AA-4D24-ACC1-E8C21B7F2B9F}" type="presParOf" srcId="{8EA22684-8FC9-4484-AEFD-B1FFB3699E59}" destId="{B43A74C6-F078-49E7-81D6-58314EC4BD06}" srcOrd="2" destOrd="0" presId="urn:microsoft.com/office/officeart/2018/2/layout/IconCircleList"/>
    <dgm:cxn modelId="{C24689B6-DAAE-4161-91FE-D4E459468BD6}" type="presParOf" srcId="{8EA22684-8FC9-4484-AEFD-B1FFB3699E59}" destId="{D1EE93ED-1033-4F5D-A00A-2663537DC888}" srcOrd="3" destOrd="0" presId="urn:microsoft.com/office/officeart/2018/2/layout/IconCircleList"/>
    <dgm:cxn modelId="{E3DBF7ED-7262-4105-AC3D-99E2EE8E49CB}" type="presParOf" srcId="{16B00D6F-42D5-4FB1-9590-E8B169A41595}" destId="{49AAADA9-E925-4E6E-9A9B-020E877684BC}" srcOrd="3" destOrd="0" presId="urn:microsoft.com/office/officeart/2018/2/layout/IconCircleList"/>
    <dgm:cxn modelId="{AD670ACF-CC65-405E-AC98-51BCEED9DFD0}" type="presParOf" srcId="{16B00D6F-42D5-4FB1-9590-E8B169A41595}" destId="{59DC30D6-5DDA-4381-82E4-92644A97ABF7}" srcOrd="4" destOrd="0" presId="urn:microsoft.com/office/officeart/2018/2/layout/IconCircleList"/>
    <dgm:cxn modelId="{FFC3FF39-E1AC-4F9D-8B0B-EFBB843EF439}" type="presParOf" srcId="{59DC30D6-5DDA-4381-82E4-92644A97ABF7}" destId="{61818A28-E55C-47A5-A85F-8D70FD3F8659}" srcOrd="0" destOrd="0" presId="urn:microsoft.com/office/officeart/2018/2/layout/IconCircleList"/>
    <dgm:cxn modelId="{C110092D-F561-46B6-BDF7-7F2F90837B29}" type="presParOf" srcId="{59DC30D6-5DDA-4381-82E4-92644A97ABF7}" destId="{94092DAE-2402-48D3-90C8-78A8614CCEA9}" srcOrd="1" destOrd="0" presId="urn:microsoft.com/office/officeart/2018/2/layout/IconCircleList"/>
    <dgm:cxn modelId="{F54F3CE9-0CFD-40F5-9F76-BFE3880DF7A1}" type="presParOf" srcId="{59DC30D6-5DDA-4381-82E4-92644A97ABF7}" destId="{4896FCB5-A63D-463B-BF6D-229B78077FCE}" srcOrd="2" destOrd="0" presId="urn:microsoft.com/office/officeart/2018/2/layout/IconCircleList"/>
    <dgm:cxn modelId="{D3585761-5C17-4BD5-8614-9DAC4F201C27}" type="presParOf" srcId="{59DC30D6-5DDA-4381-82E4-92644A97ABF7}" destId="{FEC5A1AA-11CB-4EC8-B7DA-06A9A1BE4A28}" srcOrd="3" destOrd="0" presId="urn:microsoft.com/office/officeart/2018/2/layout/IconCircleList"/>
    <dgm:cxn modelId="{6A6AF4A6-7B74-4C59-830D-8B396393E40F}" type="presParOf" srcId="{16B00D6F-42D5-4FB1-9590-E8B169A41595}" destId="{4483AC70-1B6C-48DB-8AB2-CEA560D2B55C}" srcOrd="5" destOrd="0" presId="urn:microsoft.com/office/officeart/2018/2/layout/IconCircleList"/>
    <dgm:cxn modelId="{DC7F8AB6-B46B-4F20-A857-EE6CA719C4A1}" type="presParOf" srcId="{16B00D6F-42D5-4FB1-9590-E8B169A41595}" destId="{EE57FEFD-8FA9-4EE1-9D6B-19ACBCCBFF4A}" srcOrd="6" destOrd="0" presId="urn:microsoft.com/office/officeart/2018/2/layout/IconCircleList"/>
    <dgm:cxn modelId="{12A73EC1-41AF-452E-9EF8-C741BF42861C}" type="presParOf" srcId="{EE57FEFD-8FA9-4EE1-9D6B-19ACBCCBFF4A}" destId="{9C7EEAF1-B27B-423A-AD09-6303C4F12625}" srcOrd="0" destOrd="0" presId="urn:microsoft.com/office/officeart/2018/2/layout/IconCircleList"/>
    <dgm:cxn modelId="{20A81A45-B586-4801-947F-E398E8D7B8B3}" type="presParOf" srcId="{EE57FEFD-8FA9-4EE1-9D6B-19ACBCCBFF4A}" destId="{360F7EE1-1DC0-424E-941E-749529075B79}" srcOrd="1" destOrd="0" presId="urn:microsoft.com/office/officeart/2018/2/layout/IconCircleList"/>
    <dgm:cxn modelId="{208D08E0-4D47-4702-9086-5C308F2790C6}" type="presParOf" srcId="{EE57FEFD-8FA9-4EE1-9D6B-19ACBCCBFF4A}" destId="{FB3FE74F-276F-4A9A-B33A-2C01CC25BEA1}" srcOrd="2" destOrd="0" presId="urn:microsoft.com/office/officeart/2018/2/layout/IconCircleList"/>
    <dgm:cxn modelId="{35EFE066-2E1F-461B-9DFA-05B47BA9CECB}" type="presParOf" srcId="{EE57FEFD-8FA9-4EE1-9D6B-19ACBCCBFF4A}" destId="{E04157DD-1110-4F7E-B5F9-61FA3E397F62}" srcOrd="3" destOrd="0" presId="urn:microsoft.com/office/officeart/2018/2/layout/IconCircleList"/>
    <dgm:cxn modelId="{2B1CA790-D32A-4823-9E56-512308C32270}" type="presParOf" srcId="{16B00D6F-42D5-4FB1-9590-E8B169A41595}" destId="{0B51846A-5E6E-491D-8FB1-D9DB8EF32E8D}" srcOrd="7" destOrd="0" presId="urn:microsoft.com/office/officeart/2018/2/layout/IconCircleList"/>
    <dgm:cxn modelId="{86C35144-5C8F-41C5-8A05-CE2927326AE4}" type="presParOf" srcId="{16B00D6F-42D5-4FB1-9590-E8B169A41595}" destId="{6E30F1DE-0DED-4040-960D-9EC0256D2B28}" srcOrd="8" destOrd="0" presId="urn:microsoft.com/office/officeart/2018/2/layout/IconCircleList"/>
    <dgm:cxn modelId="{0C5CCB7E-E5D1-41EB-8CE1-7AC17842E468}" type="presParOf" srcId="{6E30F1DE-0DED-4040-960D-9EC0256D2B28}" destId="{343EF628-284A-4B35-A6D2-FF0AF6A5A087}" srcOrd="0" destOrd="0" presId="urn:microsoft.com/office/officeart/2018/2/layout/IconCircleList"/>
    <dgm:cxn modelId="{CC545979-99A8-49AF-A040-3669E6558168}" type="presParOf" srcId="{6E30F1DE-0DED-4040-960D-9EC0256D2B28}" destId="{82A7D218-0663-4E21-895F-138AF300542D}" srcOrd="1" destOrd="0" presId="urn:microsoft.com/office/officeart/2018/2/layout/IconCircleList"/>
    <dgm:cxn modelId="{95B1B30B-4D23-47E2-8341-553EBDCFA3C8}" type="presParOf" srcId="{6E30F1DE-0DED-4040-960D-9EC0256D2B28}" destId="{88788CCE-0E87-4E8A-8171-7AD42A08AAD9}" srcOrd="2" destOrd="0" presId="urn:microsoft.com/office/officeart/2018/2/layout/IconCircleList"/>
    <dgm:cxn modelId="{B1E3FCF5-A73E-455A-8C79-50775171570C}" type="presParOf" srcId="{6E30F1DE-0DED-4040-960D-9EC0256D2B28}" destId="{F0FA2E8E-B2F7-426C-BA8D-51C5A9A15D53}" srcOrd="3" destOrd="0" presId="urn:microsoft.com/office/officeart/2018/2/layout/IconCircleList"/>
    <dgm:cxn modelId="{CBD7B0E8-2691-4840-A9F1-04E76DB85EBC}" type="presParOf" srcId="{16B00D6F-42D5-4FB1-9590-E8B169A41595}" destId="{FEF9E2AE-615E-41F3-AABC-8A7F30710AF4}" srcOrd="9" destOrd="0" presId="urn:microsoft.com/office/officeart/2018/2/layout/IconCircleList"/>
    <dgm:cxn modelId="{54922CF9-ADE6-4545-BB68-CA1E53657E3A}" type="presParOf" srcId="{16B00D6F-42D5-4FB1-9590-E8B169A41595}" destId="{09F36407-8782-41F2-9D58-5A658F6F5CE5}" srcOrd="10" destOrd="0" presId="urn:microsoft.com/office/officeart/2018/2/layout/IconCircleList"/>
    <dgm:cxn modelId="{EE1F3F0D-B030-4B19-9054-C4F75D740E78}" type="presParOf" srcId="{09F36407-8782-41F2-9D58-5A658F6F5CE5}" destId="{55E8D006-27B3-4DE0-BA5B-FF8CB6E3FE28}" srcOrd="0" destOrd="0" presId="urn:microsoft.com/office/officeart/2018/2/layout/IconCircleList"/>
    <dgm:cxn modelId="{71F77253-4EE5-44C4-90C7-D3FE2E681256}" type="presParOf" srcId="{09F36407-8782-41F2-9D58-5A658F6F5CE5}" destId="{93F64C59-7714-4C23-B085-6DE3F43466CF}" srcOrd="1" destOrd="0" presId="urn:microsoft.com/office/officeart/2018/2/layout/IconCircleList"/>
    <dgm:cxn modelId="{C676D1A9-2082-4BAE-A81B-8A383D296D51}" type="presParOf" srcId="{09F36407-8782-41F2-9D58-5A658F6F5CE5}" destId="{D41EB3FA-38AA-4466-B92D-EFCE6604EDCC}" srcOrd="2" destOrd="0" presId="urn:microsoft.com/office/officeart/2018/2/layout/IconCircleList"/>
    <dgm:cxn modelId="{33B28E67-FC73-417B-9277-7826DE1EEDE1}" type="presParOf" srcId="{09F36407-8782-41F2-9D58-5A658F6F5CE5}" destId="{DCE2A9CC-4BEC-435B-8E2C-FEC9CB792F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C7C9B-9753-4474-8E9A-05C27950DE9C}">
      <dsp:nvSpPr>
        <dsp:cNvPr id="0" name=""/>
        <dsp:cNvSpPr/>
      </dsp:nvSpPr>
      <dsp:spPr>
        <a:xfrm>
          <a:off x="1538994" y="52097"/>
          <a:ext cx="865834" cy="8658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EDB2E-C3B1-4EDF-B650-5FED4D311FE8}">
      <dsp:nvSpPr>
        <dsp:cNvPr id="0" name=""/>
        <dsp:cNvSpPr/>
      </dsp:nvSpPr>
      <dsp:spPr>
        <a:xfrm>
          <a:off x="1720819" y="233922"/>
          <a:ext cx="502184" cy="5021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7EDFF-BEB9-488E-9CDB-AC27A755B43E}">
      <dsp:nvSpPr>
        <dsp:cNvPr id="0" name=""/>
        <dsp:cNvSpPr/>
      </dsp:nvSpPr>
      <dsp:spPr>
        <a:xfrm>
          <a:off x="2590365" y="52097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Monitoreo en tiempo real del inventario.</a:t>
          </a:r>
          <a:endParaRPr lang="en-US" sz="1600" kern="1200"/>
        </a:p>
      </dsp:txBody>
      <dsp:txXfrm>
        <a:off x="2590365" y="52097"/>
        <a:ext cx="2040895" cy="865834"/>
      </dsp:txXfrm>
    </dsp:sp>
    <dsp:sp modelId="{83E63F71-C122-46C3-8853-38371142B38A}">
      <dsp:nvSpPr>
        <dsp:cNvPr id="0" name=""/>
        <dsp:cNvSpPr/>
      </dsp:nvSpPr>
      <dsp:spPr>
        <a:xfrm>
          <a:off x="4986871" y="52097"/>
          <a:ext cx="865834" cy="8658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9157A-FC70-40B4-A579-8FF92E9A1A7C}">
      <dsp:nvSpPr>
        <dsp:cNvPr id="0" name=""/>
        <dsp:cNvSpPr/>
      </dsp:nvSpPr>
      <dsp:spPr>
        <a:xfrm>
          <a:off x="5168697" y="233922"/>
          <a:ext cx="502184" cy="5021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27DA-DEC0-4E44-A1C7-FDB7E60AF8E9}">
      <dsp:nvSpPr>
        <dsp:cNvPr id="0" name=""/>
        <dsp:cNvSpPr/>
      </dsp:nvSpPr>
      <dsp:spPr>
        <a:xfrm>
          <a:off x="6038242" y="52097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"Alertas automáticas de falta y exceso de productos.</a:t>
          </a:r>
          <a:endParaRPr lang="en-US" sz="1600" kern="1200"/>
        </a:p>
      </dsp:txBody>
      <dsp:txXfrm>
        <a:off x="6038242" y="52097"/>
        <a:ext cx="2040895" cy="865834"/>
      </dsp:txXfrm>
    </dsp:sp>
    <dsp:sp modelId="{AC81EE84-18CE-4C08-B1CE-A66E642FFDEC}">
      <dsp:nvSpPr>
        <dsp:cNvPr id="0" name=""/>
        <dsp:cNvSpPr/>
      </dsp:nvSpPr>
      <dsp:spPr>
        <a:xfrm>
          <a:off x="1538994" y="1613823"/>
          <a:ext cx="865834" cy="8658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BDF18-407B-4FD4-939A-64A33A5FA70E}">
      <dsp:nvSpPr>
        <dsp:cNvPr id="0" name=""/>
        <dsp:cNvSpPr/>
      </dsp:nvSpPr>
      <dsp:spPr>
        <a:xfrm>
          <a:off x="1720819" y="1795648"/>
          <a:ext cx="502184" cy="5021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D50C0-D463-4F53-96C6-D68A265F7438}">
      <dsp:nvSpPr>
        <dsp:cNvPr id="0" name=""/>
        <dsp:cNvSpPr/>
      </dsp:nvSpPr>
      <dsp:spPr>
        <a:xfrm>
          <a:off x="2590365" y="1613823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"Optimización del espacio de almacén."</a:t>
          </a:r>
          <a:endParaRPr lang="en-US" sz="1600" kern="1200"/>
        </a:p>
      </dsp:txBody>
      <dsp:txXfrm>
        <a:off x="2590365" y="1613823"/>
        <a:ext cx="2040895" cy="865834"/>
      </dsp:txXfrm>
    </dsp:sp>
    <dsp:sp modelId="{C809A8A3-6EBA-41B9-BAC6-0AD07F8131BD}">
      <dsp:nvSpPr>
        <dsp:cNvPr id="0" name=""/>
        <dsp:cNvSpPr/>
      </dsp:nvSpPr>
      <dsp:spPr>
        <a:xfrm>
          <a:off x="4986871" y="1613823"/>
          <a:ext cx="865834" cy="8658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DA615-0DB2-4FEC-9EAB-BAE5AE4883FE}">
      <dsp:nvSpPr>
        <dsp:cNvPr id="0" name=""/>
        <dsp:cNvSpPr/>
      </dsp:nvSpPr>
      <dsp:spPr>
        <a:xfrm>
          <a:off x="5168697" y="1795648"/>
          <a:ext cx="502184" cy="5021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905F8-F2D7-4225-A737-188BA0E2CBDD}">
      <dsp:nvSpPr>
        <dsp:cNvPr id="0" name=""/>
        <dsp:cNvSpPr/>
      </dsp:nvSpPr>
      <dsp:spPr>
        <a:xfrm>
          <a:off x="6038242" y="1613823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"Fácil de usar y adaptable a cualquier tipo de comercio."</a:t>
          </a:r>
          <a:endParaRPr lang="en-US" sz="1600" kern="1200"/>
        </a:p>
      </dsp:txBody>
      <dsp:txXfrm>
        <a:off x="6038242" y="1613823"/>
        <a:ext cx="2040895" cy="865834"/>
      </dsp:txXfrm>
    </dsp:sp>
    <dsp:sp modelId="{6FAB5466-6840-42EB-BC61-222AFCC472A6}">
      <dsp:nvSpPr>
        <dsp:cNvPr id="0" name=""/>
        <dsp:cNvSpPr/>
      </dsp:nvSpPr>
      <dsp:spPr>
        <a:xfrm>
          <a:off x="1538994" y="3175550"/>
          <a:ext cx="865834" cy="8658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36089-121B-41C4-99F9-76FF28A52B16}">
      <dsp:nvSpPr>
        <dsp:cNvPr id="0" name=""/>
        <dsp:cNvSpPr/>
      </dsp:nvSpPr>
      <dsp:spPr>
        <a:xfrm>
          <a:off x="1720819" y="3357375"/>
          <a:ext cx="502184" cy="5021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146DD-7955-49A4-9ADA-E1B8ED6FA804}">
      <dsp:nvSpPr>
        <dsp:cNvPr id="0" name=""/>
        <dsp:cNvSpPr/>
      </dsp:nvSpPr>
      <dsp:spPr>
        <a:xfrm>
          <a:off x="2590365" y="3175550"/>
          <a:ext cx="2040895" cy="865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"Ahorro de tiempo y reducción de pérdidas económicas."</a:t>
          </a:r>
          <a:endParaRPr lang="en-US" sz="1600" kern="1200"/>
        </a:p>
      </dsp:txBody>
      <dsp:txXfrm>
        <a:off x="2590365" y="3175550"/>
        <a:ext cx="2040895" cy="865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CA0A4-7355-492C-AFF4-A9F7FAD9A9A7}">
      <dsp:nvSpPr>
        <dsp:cNvPr id="0" name=""/>
        <dsp:cNvSpPr/>
      </dsp:nvSpPr>
      <dsp:spPr>
        <a:xfrm>
          <a:off x="410551" y="576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893A0-237F-4F61-88D9-A09EB9813778}">
      <dsp:nvSpPr>
        <dsp:cNvPr id="0" name=""/>
        <dsp:cNvSpPr/>
      </dsp:nvSpPr>
      <dsp:spPr>
        <a:xfrm>
          <a:off x="600905" y="190930"/>
          <a:ext cx="512490" cy="5124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3688E-6726-4044-9A39-F0945A288360}">
      <dsp:nvSpPr>
        <dsp:cNvPr id="0" name=""/>
        <dsp:cNvSpPr/>
      </dsp:nvSpPr>
      <dsp:spPr>
        <a:xfrm>
          <a:off x="125021" y="1171983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0" i="1" kern="1200"/>
            <a:t>"Interfaz Intuitiva y Fácil de Usar"</a:t>
          </a:r>
          <a:endParaRPr lang="en-US" sz="1400" kern="1200"/>
        </a:p>
      </dsp:txBody>
      <dsp:txXfrm>
        <a:off x="125021" y="1171983"/>
        <a:ext cx="1464257" cy="585703"/>
      </dsp:txXfrm>
    </dsp:sp>
    <dsp:sp modelId="{829F7EC4-D002-4CB2-A918-79EF7BA5C4CC}">
      <dsp:nvSpPr>
        <dsp:cNvPr id="0" name=""/>
        <dsp:cNvSpPr/>
      </dsp:nvSpPr>
      <dsp:spPr>
        <a:xfrm>
          <a:off x="2131054" y="576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649C9-ADF6-4553-B822-F21D0EAD712A}">
      <dsp:nvSpPr>
        <dsp:cNvPr id="0" name=""/>
        <dsp:cNvSpPr/>
      </dsp:nvSpPr>
      <dsp:spPr>
        <a:xfrm>
          <a:off x="2321407" y="190930"/>
          <a:ext cx="512490" cy="5124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EB516-1D55-4CE4-BA71-67ECB1F63FEF}">
      <dsp:nvSpPr>
        <dsp:cNvPr id="0" name=""/>
        <dsp:cNvSpPr/>
      </dsp:nvSpPr>
      <dsp:spPr>
        <a:xfrm>
          <a:off x="1845524" y="1171983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0" i="1" kern="1200"/>
            <a:t>"Monitoreo en Tiempo Real"</a:t>
          </a:r>
          <a:endParaRPr lang="en-US" sz="1400" kern="1200"/>
        </a:p>
      </dsp:txBody>
      <dsp:txXfrm>
        <a:off x="1845524" y="1171983"/>
        <a:ext cx="1464257" cy="585703"/>
      </dsp:txXfrm>
    </dsp:sp>
    <dsp:sp modelId="{354CA18B-9801-4FAE-BDA6-2E981BBF014C}">
      <dsp:nvSpPr>
        <dsp:cNvPr id="0" name=""/>
        <dsp:cNvSpPr/>
      </dsp:nvSpPr>
      <dsp:spPr>
        <a:xfrm>
          <a:off x="3851557" y="576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F92B8-205D-44EA-9E8F-C43677C500F0}">
      <dsp:nvSpPr>
        <dsp:cNvPr id="0" name=""/>
        <dsp:cNvSpPr/>
      </dsp:nvSpPr>
      <dsp:spPr>
        <a:xfrm>
          <a:off x="4041910" y="190930"/>
          <a:ext cx="512490" cy="5124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D6EBA-3479-4647-A115-4EC82924E0AC}">
      <dsp:nvSpPr>
        <dsp:cNvPr id="0" name=""/>
        <dsp:cNvSpPr/>
      </dsp:nvSpPr>
      <dsp:spPr>
        <a:xfrm>
          <a:off x="3566027" y="1171983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0" i="1" kern="1200"/>
            <a:t>"Alertas y Notificaciones Automáticas"</a:t>
          </a:r>
          <a:endParaRPr lang="en-US" sz="1400" kern="1200"/>
        </a:p>
      </dsp:txBody>
      <dsp:txXfrm>
        <a:off x="3566027" y="1171983"/>
        <a:ext cx="1464257" cy="585703"/>
      </dsp:txXfrm>
    </dsp:sp>
    <dsp:sp modelId="{2E17616A-4046-48F3-97A7-33CEF42F996E}">
      <dsp:nvSpPr>
        <dsp:cNvPr id="0" name=""/>
        <dsp:cNvSpPr/>
      </dsp:nvSpPr>
      <dsp:spPr>
        <a:xfrm>
          <a:off x="5572060" y="576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7B393-7D67-4270-85DD-0DC08B0B0CB2}">
      <dsp:nvSpPr>
        <dsp:cNvPr id="0" name=""/>
        <dsp:cNvSpPr/>
      </dsp:nvSpPr>
      <dsp:spPr>
        <a:xfrm>
          <a:off x="5762413" y="190930"/>
          <a:ext cx="512490" cy="5124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C96BD-FF04-41BC-9383-D9DD724174D7}">
      <dsp:nvSpPr>
        <dsp:cNvPr id="0" name=""/>
        <dsp:cNvSpPr/>
      </dsp:nvSpPr>
      <dsp:spPr>
        <a:xfrm>
          <a:off x="5286530" y="1171983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0" i="1" kern="1200"/>
            <a:t>"Informes y Análisis Detallados"</a:t>
          </a:r>
          <a:endParaRPr lang="en-US" sz="1400" kern="1200"/>
        </a:p>
      </dsp:txBody>
      <dsp:txXfrm>
        <a:off x="5286530" y="1171983"/>
        <a:ext cx="1464257" cy="585703"/>
      </dsp:txXfrm>
    </dsp:sp>
    <dsp:sp modelId="{728C9254-4D67-4997-B8A8-3D77722C87E5}">
      <dsp:nvSpPr>
        <dsp:cNvPr id="0" name=""/>
        <dsp:cNvSpPr/>
      </dsp:nvSpPr>
      <dsp:spPr>
        <a:xfrm>
          <a:off x="7292563" y="576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78D03-321B-4EDE-8440-3A117995B396}">
      <dsp:nvSpPr>
        <dsp:cNvPr id="0" name=""/>
        <dsp:cNvSpPr/>
      </dsp:nvSpPr>
      <dsp:spPr>
        <a:xfrm>
          <a:off x="7482916" y="190930"/>
          <a:ext cx="512490" cy="5124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8A027-5172-4A26-9DA8-2F68267BB6A1}">
      <dsp:nvSpPr>
        <dsp:cNvPr id="0" name=""/>
        <dsp:cNvSpPr/>
      </dsp:nvSpPr>
      <dsp:spPr>
        <a:xfrm>
          <a:off x="7007032" y="1171983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0" i="1" kern="1200"/>
            <a:t>"Integración con Sistemas Existentes"</a:t>
          </a:r>
          <a:endParaRPr lang="en-US" sz="1400" kern="1200"/>
        </a:p>
      </dsp:txBody>
      <dsp:txXfrm>
        <a:off x="7007032" y="1171983"/>
        <a:ext cx="1464257" cy="585703"/>
      </dsp:txXfrm>
    </dsp:sp>
    <dsp:sp modelId="{C06C166D-B2A6-4563-807F-E9D27736AACD}">
      <dsp:nvSpPr>
        <dsp:cNvPr id="0" name=""/>
        <dsp:cNvSpPr/>
      </dsp:nvSpPr>
      <dsp:spPr>
        <a:xfrm>
          <a:off x="3851557" y="2123750"/>
          <a:ext cx="893197" cy="89319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BC70F-9DEC-4FBF-9166-8038CF4FB208}">
      <dsp:nvSpPr>
        <dsp:cNvPr id="0" name=""/>
        <dsp:cNvSpPr/>
      </dsp:nvSpPr>
      <dsp:spPr>
        <a:xfrm>
          <a:off x="4041910" y="2314104"/>
          <a:ext cx="512490" cy="5124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02D9D-0161-4377-98D8-C56EC17B4513}">
      <dsp:nvSpPr>
        <dsp:cNvPr id="0" name=""/>
        <dsp:cNvSpPr/>
      </dsp:nvSpPr>
      <dsp:spPr>
        <a:xfrm>
          <a:off x="3566027" y="3295156"/>
          <a:ext cx="1464257" cy="585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400" b="0" i="1" kern="1200"/>
            <a:t>"Soporte y Asistencia 24/7"</a:t>
          </a:r>
          <a:endParaRPr lang="en-US" sz="1400" kern="1200"/>
        </a:p>
      </dsp:txBody>
      <dsp:txXfrm>
        <a:off x="3566027" y="3295156"/>
        <a:ext cx="1464257" cy="5857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EBF47-B417-41A7-A0E1-1757D7D79B01}">
      <dsp:nvSpPr>
        <dsp:cNvPr id="0" name=""/>
        <dsp:cNvSpPr/>
      </dsp:nvSpPr>
      <dsp:spPr>
        <a:xfrm>
          <a:off x="1163156" y="35767"/>
          <a:ext cx="830070" cy="8300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1CBB1-5F62-416A-AF0B-E81393D2D16E}">
      <dsp:nvSpPr>
        <dsp:cNvPr id="0" name=""/>
        <dsp:cNvSpPr/>
      </dsp:nvSpPr>
      <dsp:spPr>
        <a:xfrm>
          <a:off x="1337470" y="210082"/>
          <a:ext cx="481441" cy="4814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70D65-39A6-4305-B115-1AC6411A5E7D}">
      <dsp:nvSpPr>
        <dsp:cNvPr id="0" name=""/>
        <dsp:cNvSpPr/>
      </dsp:nvSpPr>
      <dsp:spPr>
        <a:xfrm>
          <a:off x="2171099" y="35767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Contenido Educativo y Tutoriales en Redes Sociales</a:t>
          </a:r>
          <a:endParaRPr lang="en-US" sz="1500" kern="1200" dirty="0"/>
        </a:p>
      </dsp:txBody>
      <dsp:txXfrm>
        <a:off x="2171099" y="35767"/>
        <a:ext cx="1956595" cy="830070"/>
      </dsp:txXfrm>
    </dsp:sp>
    <dsp:sp modelId="{F7154281-8F43-40CC-A04D-EF9C9F3FA7F5}">
      <dsp:nvSpPr>
        <dsp:cNvPr id="0" name=""/>
        <dsp:cNvSpPr/>
      </dsp:nvSpPr>
      <dsp:spPr>
        <a:xfrm>
          <a:off x="4468616" y="35767"/>
          <a:ext cx="830070" cy="8300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3D4E4-B183-4A6C-95E2-FB392C3652BF}">
      <dsp:nvSpPr>
        <dsp:cNvPr id="0" name=""/>
        <dsp:cNvSpPr/>
      </dsp:nvSpPr>
      <dsp:spPr>
        <a:xfrm>
          <a:off x="4642931" y="210082"/>
          <a:ext cx="481441" cy="481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E93ED-1033-4F5D-A00A-2663537DC888}">
      <dsp:nvSpPr>
        <dsp:cNvPr id="0" name=""/>
        <dsp:cNvSpPr/>
      </dsp:nvSpPr>
      <dsp:spPr>
        <a:xfrm>
          <a:off x="5476560" y="35767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 err="1"/>
            <a:t>Webinars</a:t>
          </a:r>
          <a:r>
            <a:rPr lang="es-ES" sz="1500" b="0" i="0" kern="1200" dirty="0"/>
            <a:t> y Talleres en Línea</a:t>
          </a:r>
          <a:endParaRPr lang="en-US" sz="1500" kern="1200" dirty="0"/>
        </a:p>
      </dsp:txBody>
      <dsp:txXfrm>
        <a:off x="5476560" y="35767"/>
        <a:ext cx="1956595" cy="830070"/>
      </dsp:txXfrm>
    </dsp:sp>
    <dsp:sp modelId="{61818A28-E55C-47A5-A85F-8D70FD3F8659}">
      <dsp:nvSpPr>
        <dsp:cNvPr id="0" name=""/>
        <dsp:cNvSpPr/>
      </dsp:nvSpPr>
      <dsp:spPr>
        <a:xfrm>
          <a:off x="1163156" y="1525683"/>
          <a:ext cx="830070" cy="8300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92DAE-2402-48D3-90C8-78A8614CCEA9}">
      <dsp:nvSpPr>
        <dsp:cNvPr id="0" name=""/>
        <dsp:cNvSpPr/>
      </dsp:nvSpPr>
      <dsp:spPr>
        <a:xfrm>
          <a:off x="1337470" y="1699997"/>
          <a:ext cx="481441" cy="4814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5A1AA-11CB-4EC8-B7DA-06A9A1BE4A28}">
      <dsp:nvSpPr>
        <dsp:cNvPr id="0" name=""/>
        <dsp:cNvSpPr/>
      </dsp:nvSpPr>
      <dsp:spPr>
        <a:xfrm>
          <a:off x="2171099" y="1525683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Marketing de Afiliación y Colaboraciones</a:t>
          </a:r>
          <a:endParaRPr lang="en-US" sz="1500" kern="1200" dirty="0"/>
        </a:p>
      </dsp:txBody>
      <dsp:txXfrm>
        <a:off x="2171099" y="1525683"/>
        <a:ext cx="1956595" cy="830070"/>
      </dsp:txXfrm>
    </dsp:sp>
    <dsp:sp modelId="{9C7EEAF1-B27B-423A-AD09-6303C4F12625}">
      <dsp:nvSpPr>
        <dsp:cNvPr id="0" name=""/>
        <dsp:cNvSpPr/>
      </dsp:nvSpPr>
      <dsp:spPr>
        <a:xfrm>
          <a:off x="4468616" y="1525683"/>
          <a:ext cx="830070" cy="83007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F7EE1-1DC0-424E-941E-749529075B79}">
      <dsp:nvSpPr>
        <dsp:cNvPr id="0" name=""/>
        <dsp:cNvSpPr/>
      </dsp:nvSpPr>
      <dsp:spPr>
        <a:xfrm>
          <a:off x="4642931" y="1699997"/>
          <a:ext cx="481441" cy="4814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157DD-1110-4F7E-B5F9-61FA3E397F62}">
      <dsp:nvSpPr>
        <dsp:cNvPr id="0" name=""/>
        <dsp:cNvSpPr/>
      </dsp:nvSpPr>
      <dsp:spPr>
        <a:xfrm>
          <a:off x="5476560" y="1525683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Atención Personalizada y Soporte Proactivo</a:t>
          </a:r>
          <a:endParaRPr lang="en-US" sz="1500" kern="1200" dirty="0"/>
        </a:p>
      </dsp:txBody>
      <dsp:txXfrm>
        <a:off x="5476560" y="1525683"/>
        <a:ext cx="1956595" cy="830070"/>
      </dsp:txXfrm>
    </dsp:sp>
    <dsp:sp modelId="{343EF628-284A-4B35-A6D2-FF0AF6A5A087}">
      <dsp:nvSpPr>
        <dsp:cNvPr id="0" name=""/>
        <dsp:cNvSpPr/>
      </dsp:nvSpPr>
      <dsp:spPr>
        <a:xfrm>
          <a:off x="1163156" y="3015598"/>
          <a:ext cx="830070" cy="83007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A7D218-0663-4E21-895F-138AF300542D}">
      <dsp:nvSpPr>
        <dsp:cNvPr id="0" name=""/>
        <dsp:cNvSpPr/>
      </dsp:nvSpPr>
      <dsp:spPr>
        <a:xfrm>
          <a:off x="1337470" y="3189913"/>
          <a:ext cx="481441" cy="4814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A2E8E-B2F7-426C-BA8D-51C5A9A15D53}">
      <dsp:nvSpPr>
        <dsp:cNvPr id="0" name=""/>
        <dsp:cNvSpPr/>
      </dsp:nvSpPr>
      <dsp:spPr>
        <a:xfrm>
          <a:off x="2171099" y="3015598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Boletines Informativos y Actualizaciones Regulares</a:t>
          </a:r>
          <a:endParaRPr lang="en-US" sz="1500" kern="1200" dirty="0"/>
        </a:p>
      </dsp:txBody>
      <dsp:txXfrm>
        <a:off x="2171099" y="3015598"/>
        <a:ext cx="1956595" cy="830070"/>
      </dsp:txXfrm>
    </dsp:sp>
    <dsp:sp modelId="{55E8D006-27B3-4DE0-BA5B-FF8CB6E3FE28}">
      <dsp:nvSpPr>
        <dsp:cNvPr id="0" name=""/>
        <dsp:cNvSpPr/>
      </dsp:nvSpPr>
      <dsp:spPr>
        <a:xfrm>
          <a:off x="4468616" y="3015598"/>
          <a:ext cx="830070" cy="8300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64C59-7714-4C23-B085-6DE3F43466CF}">
      <dsp:nvSpPr>
        <dsp:cNvPr id="0" name=""/>
        <dsp:cNvSpPr/>
      </dsp:nvSpPr>
      <dsp:spPr>
        <a:xfrm>
          <a:off x="4642931" y="3189913"/>
          <a:ext cx="481441" cy="4814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2A9CC-4BEC-435B-8E2C-FEC9CB792FD1}">
      <dsp:nvSpPr>
        <dsp:cNvPr id="0" name=""/>
        <dsp:cNvSpPr/>
      </dsp:nvSpPr>
      <dsp:spPr>
        <a:xfrm>
          <a:off x="5476560" y="3015598"/>
          <a:ext cx="1956595" cy="830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 dirty="0"/>
            <a:t>Comunidad en Línea y Foro de Usuarios</a:t>
          </a:r>
          <a:endParaRPr lang="en-US" sz="1500" kern="1200" dirty="0"/>
        </a:p>
      </dsp:txBody>
      <dsp:txXfrm>
        <a:off x="5476560" y="3015598"/>
        <a:ext cx="1956595" cy="830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78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653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42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030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6402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7463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9439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421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88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2695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08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608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9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596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941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38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E1305-EC4E-4C52-B4C7-D427339784E2}" type="datetimeFigureOut">
              <a:rPr lang="es-CO" smtClean="0"/>
              <a:t>28/05/2024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C27882B-8D97-4946-B48D-52E47AFCECE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749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red and white logo&#10;&#10;Description automatically generated">
            <a:extLst>
              <a:ext uri="{FF2B5EF4-FFF2-40B4-BE49-F238E27FC236}">
                <a16:creationId xmlns:a16="http://schemas.microsoft.com/office/drawing/2014/main" id="{CFD2C759-3039-28CD-96DF-FDF804D42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44" b="17653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2E31CA-BEF3-4C30-B39E-3B33FC17A02F}"/>
              </a:ext>
            </a:extLst>
          </p:cNvPr>
          <p:cNvSpPr txBox="1"/>
          <p:nvPr/>
        </p:nvSpPr>
        <p:spPr>
          <a:xfrm>
            <a:off x="668867" y="1678666"/>
            <a:ext cx="4088190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Jhon Sebastian Zuñiga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5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F0B0C02C-2810-7ECF-32A1-18F20524F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215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8"/>
    </mc:Choice>
    <mc:Fallback>
      <p:transition spd="slow" advTm="4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8B87848-59F8-758A-9051-0BA3B13C0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664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BC37A-E770-6CD1-4E53-DF104B25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O" sz="2800"/>
              <a:t>Recursos, actividades y socios claves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B8126-9943-2D56-C663-E5D7B2CC7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4663151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400" b="0" i="0" u="none" strike="noStrike" dirty="0">
                <a:effectLst/>
                <a:latin typeface="Verdana" panose="020B0604030504040204" pitchFamily="34" charset="0"/>
              </a:rPr>
              <a:t>Para construir y entregar nuestra propuesta de valor, necesitamos recursos clave como tecnología avanzada, talento humano especializado y una robusta infraestructura de datos. Las actividades clave incluyen el desarrollo y mantenimiento de software, soporte al cliente, marketing y ventas, y la gestión de alianzas estratégicas. Nuestros socios claves son proveedores de infraestructura en la nube, socios tecnológicos, consultores en gestión de inventario, asociaciones comerciales y la comunidad de desarrolladores. Estos elementos combinados nos permiten ofrecer una solución eficiente y accesible para la gestión de inventario en pequeños comercios.</a:t>
            </a:r>
            <a:endParaRPr lang="es-CO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DDC53AB4-9960-C755-DA27-A8CBBE894B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48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96"/>
    </mc:Choice>
    <mc:Fallback>
      <p:transition spd="slow" advTm="2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B135-F39E-F36A-8553-BF1164F8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942" y="169816"/>
            <a:ext cx="3982215" cy="1320800"/>
          </a:xfrm>
        </p:spPr>
        <p:txBody>
          <a:bodyPr/>
          <a:lstStyle/>
          <a:p>
            <a:r>
              <a:rPr lang="es-CO" dirty="0"/>
              <a:t>Logros obtenidos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0D24A-E1FE-FD11-6FE1-F8113F185762}"/>
              </a:ext>
            </a:extLst>
          </p:cNvPr>
          <p:cNvSpPr txBox="1"/>
          <p:nvPr/>
        </p:nvSpPr>
        <p:spPr>
          <a:xfrm>
            <a:off x="306422" y="1674674"/>
            <a:ext cx="57052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Encuestas Realizadas: 5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Resultado: 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85% de los encuestados indican que la plataforma mejora significativamente la gestión de su inventario.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s-ES" sz="1600" b="1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Feedback</a:t>
            </a: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La principal sugerencia es mejorar la interfaz de usuario.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8AD9E-268E-1C25-B9C7-9E9755AC8455}"/>
              </a:ext>
            </a:extLst>
          </p:cNvPr>
          <p:cNvSpPr txBox="1"/>
          <p:nvPr/>
        </p:nvSpPr>
        <p:spPr>
          <a:xfrm>
            <a:off x="961417" y="4430482"/>
            <a:ext cx="60007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Pruebas Piloto:</a:t>
            </a:r>
            <a:br>
              <a:rPr lang="es-ES" sz="1600" b="0" dirty="0">
                <a:effectLst/>
              </a:rPr>
            </a:b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Comercios Participantes: 5 tiendas de barrio y minimercados.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Resultado: 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Reducción del 30% en el tiempo dedicado a la gestión de inventario y una disminución del 20% en la falta de productos en stock.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1CDDB0-84BD-B6DA-BEB4-F540CADDBF63}"/>
              </a:ext>
            </a:extLst>
          </p:cNvPr>
          <p:cNvSpPr txBox="1"/>
          <p:nvPr/>
        </p:nvSpPr>
        <p:spPr>
          <a:xfrm>
            <a:off x="6405664" y="3052578"/>
            <a:ext cx="60992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Intención de Compra:</a:t>
            </a:r>
            <a:br>
              <a:rPr lang="es-ES" sz="1600" b="0" dirty="0">
                <a:effectLst/>
              </a:rPr>
            </a:b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Porcentaje de Usuarios Piloto Dispuestos a Pagar: 80%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Comentarios: 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Usuarios mencionan que el valor añadido de la plataforma justifica la inversión.</a:t>
            </a: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69AA0D9F-C07F-6ADD-9B6D-85A745ED74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460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17"/>
    </mc:Choice>
    <mc:Fallback>
      <p:transition spd="slow" advTm="40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CF1E0D-152F-A0E7-824F-F827BA1ACEFD}"/>
              </a:ext>
            </a:extLst>
          </p:cNvPr>
          <p:cNvSpPr txBox="1"/>
          <p:nvPr/>
        </p:nvSpPr>
        <p:spPr>
          <a:xfrm>
            <a:off x="2502439" y="601185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1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YaInventory</a:t>
            </a:r>
            <a:r>
              <a:rPr lang="es-ES" sz="1800" b="0" i="1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Control total, éxito seguro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6BE6E9-05B5-C1D1-2290-3F82BFFCD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17" y="1984443"/>
            <a:ext cx="3802299" cy="3721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49CBF109-3E0F-7EFA-4A6A-303003DF3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3541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9"/>
    </mc:Choice>
    <mc:Fallback>
      <p:transition spd="slow" advTm="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2393EA1-9A53-BE2B-A403-6F177DBB5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664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939ED-CB27-644A-2F1A-6C966541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s-CO" dirty="0"/>
              <a:t>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1EB1-BFA8-C1B9-CC60-F5729B5DF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b="0" i="0" u="none" strike="noStrike" dirty="0">
                <a:effectLst/>
                <a:latin typeface="Verdana" panose="020B0604030504040204" pitchFamily="34" charset="0"/>
              </a:rPr>
              <a:t>La Falta de Gestión Eficiente en Inventarios</a:t>
            </a:r>
            <a:endParaRPr lang="es-E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b="0" i="0" u="none" strike="noStrike" dirty="0">
                <a:effectLst/>
                <a:latin typeface="Verdana" panose="020B0604030504040204" pitchFamily="34" charset="0"/>
              </a:rPr>
              <a:t>El 60% de los pequeños comercios pierden ventas por falta de productos.</a:t>
            </a:r>
            <a:endParaRPr lang="es-ES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b="0" i="0" u="none" strike="noStrike" dirty="0">
                <a:effectLst/>
                <a:latin typeface="Verdana" panose="020B0604030504040204" pitchFamily="34" charset="0"/>
              </a:rPr>
              <a:t>El 70% enfrentan pérdidas económicas por exceso de inventario.</a:t>
            </a:r>
            <a:endParaRPr lang="es-ES" b="0" dirty="0">
              <a:effectLst/>
            </a:endParaRPr>
          </a:p>
          <a:p>
            <a:pPr marL="0" indent="0">
              <a:buNone/>
            </a:pPr>
            <a:endParaRPr lang="es-CO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811AE60D-192D-A525-DA51-3394B70EC9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971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56"/>
    </mc:Choice>
    <mc:Fallback>
      <p:transition spd="slow" advTm="3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DD4CC-A438-3E77-CED2-B6CF58C1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CO" dirty="0"/>
              <a:t>Propuesta de valor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D5535A-3B71-7E4D-9C49-E14C035D1A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71954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82DA6F37-EB2F-6379-9EAA-A91B6D3BA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527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2"/>
    </mc:Choice>
    <mc:Fallback>
      <p:transition spd="slow" advTm="23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F485-7F89-AAF0-7C2A-8003AF02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CO" dirty="0"/>
              <a:t>Producto o servicio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0175E2-87AB-3C94-FF17-A979C7E81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20353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E9918823-B5CB-E04B-3AC7-BE3AEE2757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988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2"/>
    </mc:Choice>
    <mc:Fallback>
      <p:transition spd="slow" advTm="35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F9D9-A023-FFB4-44D3-F99BFC974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751" y="405319"/>
            <a:ext cx="3748751" cy="1320800"/>
          </a:xfrm>
        </p:spPr>
        <p:txBody>
          <a:bodyPr>
            <a:normAutofit/>
          </a:bodyPr>
          <a:lstStyle/>
          <a:p>
            <a:r>
              <a:rPr lang="es-CO" dirty="0"/>
              <a:t>Mercado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A0A03-9866-A650-07BE-B09ED649AE8D}"/>
              </a:ext>
            </a:extLst>
          </p:cNvPr>
          <p:cNvSpPr>
            <a:spLocks/>
          </p:cNvSpPr>
          <p:nvPr/>
        </p:nvSpPr>
        <p:spPr>
          <a:xfrm>
            <a:off x="677334" y="2244680"/>
            <a:ext cx="4750163" cy="1683050"/>
          </a:xfrm>
          <a:prstGeom prst="rect">
            <a:avLst/>
          </a:prstGeom>
        </p:spPr>
        <p:txBody>
          <a:bodyPr/>
          <a:lstStyle/>
          <a:p>
            <a:pPr algn="just" defTabSz="347472">
              <a:spcBef>
                <a:spcPts val="912"/>
              </a:spcBef>
              <a:spcAft>
                <a:spcPts val="912"/>
              </a:spcAft>
            </a:pPr>
            <a:r>
              <a:rPr lang="en-US" sz="1368" i="1" kern="1200" dirty="0" err="1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Clientes</a:t>
            </a:r>
            <a:endParaRPr lang="en-US" sz="1368" i="1" kern="1200" dirty="0">
              <a:solidFill>
                <a:srgbClr val="000000"/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algn="just" defTabSz="347472">
              <a:spcBef>
                <a:spcPts val="912"/>
              </a:spcBef>
              <a:spcAft>
                <a:spcPts val="912"/>
              </a:spcAft>
            </a:pPr>
            <a:r>
              <a:rPr lang="en-US" sz="1368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1368" i="1" kern="1200" dirty="0" err="1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Propietarios</a:t>
            </a:r>
            <a:r>
              <a:rPr lang="en-US" sz="1368" i="1" kern="1200" dirty="0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 de Tiendas de Barrio</a:t>
            </a:r>
            <a:endParaRPr lang="en-US" sz="136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 defTabSz="347472">
              <a:spcBef>
                <a:spcPts val="912"/>
              </a:spcBef>
              <a:spcAft>
                <a:spcPts val="912"/>
              </a:spcAft>
            </a:pPr>
            <a:r>
              <a:rPr lang="en-US" sz="1368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1368" i="1" kern="1200" dirty="0" err="1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Dueños</a:t>
            </a:r>
            <a:r>
              <a:rPr lang="en-US" sz="1368" i="1" kern="1200" dirty="0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 de </a:t>
            </a:r>
            <a:r>
              <a:rPr lang="en-US" sz="1368" i="1" kern="1200" dirty="0" err="1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Pequeñas</a:t>
            </a:r>
            <a:r>
              <a:rPr lang="en-US" sz="1368" i="1" kern="1200" dirty="0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 </a:t>
            </a:r>
            <a:r>
              <a:rPr lang="en-US" sz="1368" i="1" kern="1200" dirty="0" err="1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Cadenas</a:t>
            </a:r>
            <a:r>
              <a:rPr lang="en-US" sz="1368" i="1" kern="1200" dirty="0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 de </a:t>
            </a:r>
            <a:r>
              <a:rPr lang="en-US" sz="1368" i="1" kern="1200" dirty="0" err="1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Suministros</a:t>
            </a:r>
            <a:endParaRPr lang="en-US" sz="136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 defTabSz="347472">
              <a:spcBef>
                <a:spcPts val="912"/>
              </a:spcBef>
              <a:spcAft>
                <a:spcPts val="912"/>
              </a:spcAft>
            </a:pPr>
            <a:r>
              <a:rPr lang="en-US" sz="1368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sz="1368" i="1" kern="1200" dirty="0" err="1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Administradores</a:t>
            </a:r>
            <a:r>
              <a:rPr lang="en-US" sz="1368" i="1" kern="1200" dirty="0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 de Tiendas </a:t>
            </a:r>
            <a:r>
              <a:rPr lang="en-US" sz="1368" i="1" kern="1200" dirty="0" err="1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Especializadas</a:t>
            </a:r>
            <a:endParaRPr lang="en-US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90867-54B5-3D1D-BC74-D00D7133FD1E}"/>
              </a:ext>
            </a:extLst>
          </p:cNvPr>
          <p:cNvSpPr txBox="1"/>
          <p:nvPr/>
        </p:nvSpPr>
        <p:spPr>
          <a:xfrm>
            <a:off x="5939683" y="2122651"/>
            <a:ext cx="3525329" cy="2861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347472" fontAlgn="base">
              <a:spcBef>
                <a:spcPts val="912"/>
              </a:spcBef>
              <a:spcAft>
                <a:spcPts val="912"/>
              </a:spcAft>
            </a:pPr>
            <a:r>
              <a:rPr lang="es-ES" sz="1368" i="1" kern="1200" dirty="0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Comportamientos Clave</a:t>
            </a:r>
          </a:p>
          <a:p>
            <a:pPr algn="just" defTabSz="347472">
              <a:spcBef>
                <a:spcPts val="912"/>
              </a:spcBef>
              <a:spcAft>
                <a:spcPts val="912"/>
              </a:spcAft>
            </a:pPr>
            <a:r>
              <a:rPr lang="es-ES" sz="1368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ES" sz="1368" i="1" kern="1200" dirty="0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Búsqueda de soluciones fáciles y accesibles</a:t>
            </a:r>
            <a:endParaRPr lang="es-ES" sz="136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 defTabSz="347472">
              <a:spcBef>
                <a:spcPts val="912"/>
              </a:spcBef>
              <a:spcAft>
                <a:spcPts val="912"/>
              </a:spcAft>
            </a:pPr>
            <a:r>
              <a:rPr lang="es-ES" sz="1368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ES" sz="1368" i="1" kern="1200" dirty="0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Necesidad de minimizar pérdidas    por mala gestión de inventarios</a:t>
            </a:r>
            <a:endParaRPr lang="es-ES" sz="136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 defTabSz="347472">
              <a:spcBef>
                <a:spcPts val="912"/>
              </a:spcBef>
              <a:spcAft>
                <a:spcPts val="912"/>
              </a:spcAft>
            </a:pPr>
            <a:r>
              <a:rPr lang="es-ES" sz="1368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s-ES" sz="1368" i="1" kern="1200" dirty="0">
                <a:solidFill>
                  <a:srgbClr val="000000"/>
                </a:solidFill>
                <a:latin typeface="Verdana" panose="020B0604030504040204" pitchFamily="34" charset="0"/>
                <a:ea typeface="+mn-ea"/>
                <a:cs typeface="+mn-cs"/>
              </a:rPr>
              <a:t>Deseo de optimizar operaciones   diarias</a:t>
            </a:r>
            <a:endParaRPr lang="es-ES" sz="136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47472"/>
            <a:br>
              <a:rPr lang="es-ES" sz="136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s-CO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D0F9B1-C263-C348-7B42-A0DF95BD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08" y="4613320"/>
            <a:ext cx="2077975" cy="2033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D6FCA2EF-4037-150C-4C0E-EB01DA9A4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700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72"/>
    </mc:Choice>
    <mc:Fallback>
      <p:transition spd="slow" advTm="32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F582326-765B-C9A5-3703-BD43CA623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664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F183A-87BC-0825-89EE-9D5B11C9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s-CO" dirty="0"/>
              <a:t>Competencia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DCD3A-179D-F531-B00D-A96244C55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ES" sz="1500" b="0" i="0" u="none" strike="noStrike" dirty="0">
                <a:effectLst/>
                <a:latin typeface="Verdana" panose="020B0604030504040204" pitchFamily="34" charset="0"/>
              </a:rPr>
              <a:t>Nuestra aplicación se distingue en el mercado por su enfoque en la simplicidad, accesibilidad y personalización para pequeños comercios. Nuestra plataforma ofrece una gestión de inventario en tiempo real, con integraciones fáciles y soporte prioritario, adaptándose perfectamente a las necesidades de nuestros clientes sin los costos y la complejidad de las soluciones tradicionales. Estos factores diferenciadores nos posicionan como la mejor opción para pequeños negocios que buscan una solución eficiente y asequible para la gestión de inventario.</a:t>
            </a:r>
            <a:endParaRPr lang="es-CO" sz="1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955C775-C424-0EC3-7180-27A623B3F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626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6"/>
    </mc:Choice>
    <mc:Fallback>
      <p:transition spd="slow" advTm="2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A445-3F85-B5D8-2D0D-8B74ADDD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CO" dirty="0"/>
              <a:t>Relación con el cliente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2A6A0A-A499-3E7E-8A5D-5596606A6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61640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5E76B6E-CE7C-124B-C879-2E1960760E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041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76"/>
    </mc:Choice>
    <mc:Fallback>
      <p:transition spd="slow" advTm="41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23E454B-3AF3-04E4-F8A4-CA0084F9D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664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2D126-F575-6334-1962-32B5B86D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O" sz="2800"/>
              <a:t>Modelo de ingresos y estructuras de costos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51F2-D977-A9FC-A031-347B9A5F4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4312955" cy="3880773"/>
          </a:xfrm>
        </p:spPr>
        <p:txBody>
          <a:bodyPr>
            <a:normAutofit/>
          </a:bodyPr>
          <a:lstStyle/>
          <a:p>
            <a:pPr mar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b="0" i="0" u="none" strike="noStrike" dirty="0">
                <a:effectLst/>
                <a:latin typeface="Verdana" panose="020B0604030504040204" pitchFamily="34" charset="0"/>
              </a:rPr>
              <a:t>Nuestro modelo de ingresos se basa principalmente en suscripciones mensuales, pagos por uso y servicios adicionales. Estos ingresos permiten cubrir los costos de desarrollo y mantenimiento de software, soporte al cliente, marketing y ventas, operaciones y logística, infraestructura de TI e investigación y desarrollo. Este enfoque nos permite ofrecer una solución accesible y eficiente para pequeños comercios, ayudándoles a gestionar su inventario en tiempo real y optimizar sus operaciones sin incurrir en altos costos tecnológicos.</a:t>
            </a:r>
            <a:endParaRPr lang="es-ES" sz="1500" b="0" dirty="0">
              <a:effectLst/>
            </a:endParaRPr>
          </a:p>
          <a:p>
            <a:pPr marL="0" indent="0">
              <a:lnSpc>
                <a:spcPct val="90000"/>
              </a:lnSpc>
              <a:buNone/>
            </a:pPr>
            <a:endParaRPr lang="es-CO" sz="1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FACEDAC3-9B66-3D2F-FE87-D007073B21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708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3"/>
    </mc:Choice>
    <mc:Fallback>
      <p:transition spd="slow" advTm="36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1249</TotalTime>
  <Words>608</Words>
  <Application>Microsoft Office PowerPoint</Application>
  <PresentationFormat>Widescreen</PresentationFormat>
  <Paragraphs>50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Trebuchet MS</vt:lpstr>
      <vt:lpstr>Verdana</vt:lpstr>
      <vt:lpstr>Wingdings 3</vt:lpstr>
      <vt:lpstr>Facet</vt:lpstr>
      <vt:lpstr>PowerPoint Presentation</vt:lpstr>
      <vt:lpstr>PowerPoint Presentation</vt:lpstr>
      <vt:lpstr>Problema</vt:lpstr>
      <vt:lpstr>Propuesta de valor</vt:lpstr>
      <vt:lpstr>Producto o servicio</vt:lpstr>
      <vt:lpstr>Mercado</vt:lpstr>
      <vt:lpstr>Competencia</vt:lpstr>
      <vt:lpstr>Relación con el cliente</vt:lpstr>
      <vt:lpstr>Modelo de ingresos y estructuras de costos</vt:lpstr>
      <vt:lpstr>Recursos, actividades y socios claves</vt:lpstr>
      <vt:lpstr>Logros obtenidos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Jhon Sebastian Zuñiga Lopez</dc:creator>
  <cp:lastModifiedBy>Jhon Sebastian Zuñiga Lopez</cp:lastModifiedBy>
  <cp:revision>1</cp:revision>
  <dcterms:created xsi:type="dcterms:W3CDTF">2024-05-29T01:03:55Z</dcterms:created>
  <dcterms:modified xsi:type="dcterms:W3CDTF">2024-05-29T21:53:50Z</dcterms:modified>
</cp:coreProperties>
</file>